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315" r:id="rId3"/>
    <p:sldId id="326" r:id="rId4"/>
    <p:sldId id="285" r:id="rId5"/>
    <p:sldId id="299" r:id="rId6"/>
    <p:sldId id="286" r:id="rId7"/>
    <p:sldId id="302" r:id="rId8"/>
    <p:sldId id="293" r:id="rId9"/>
    <p:sldId id="294" r:id="rId10"/>
    <p:sldId id="312" r:id="rId11"/>
    <p:sldId id="316" r:id="rId12"/>
    <p:sldId id="317" r:id="rId13"/>
    <p:sldId id="318" r:id="rId14"/>
    <p:sldId id="323" r:id="rId15"/>
    <p:sldId id="324" r:id="rId16"/>
    <p:sldId id="319" r:id="rId17"/>
    <p:sldId id="320" r:id="rId18"/>
    <p:sldId id="325" r:id="rId19"/>
    <p:sldId id="295" r:id="rId20"/>
    <p:sldId id="296" r:id="rId21"/>
    <p:sldId id="297" r:id="rId22"/>
    <p:sldId id="298" r:id="rId23"/>
    <p:sldId id="327" r:id="rId24"/>
    <p:sldId id="328" r:id="rId25"/>
    <p:sldId id="330" r:id="rId26"/>
    <p:sldId id="331" r:id="rId27"/>
    <p:sldId id="261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E3"/>
    <a:srgbClr val="007F85"/>
    <a:srgbClr val="D6165B"/>
    <a:srgbClr val="FDAA0C"/>
    <a:srgbClr val="640A19"/>
    <a:srgbClr val="492DA5"/>
    <a:srgbClr val="000000"/>
    <a:srgbClr val="2A0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8DD6F-C9AD-454B-9A57-8FB24C889D07}" v="44" dt="2024-04-30T12:58:58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15" autoAdjust="0"/>
    <p:restoredTop sz="96405"/>
  </p:normalViewPr>
  <p:slideViewPr>
    <p:cSldViewPr snapToGrid="0" snapToObjects="1">
      <p:cViewPr varScale="1">
        <p:scale>
          <a:sx n="77" d="100"/>
          <a:sy n="77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Hernández Hernández" userId="1918dbd71b57c3a0" providerId="LiveId" clId="{AF883271-5DDC-4F01-990F-EB9F51D4F552}"/>
    <pc:docChg chg="undo redo custSel addSld delSld modSld sldOrd">
      <pc:chgData name="Diana Hernández Hernández" userId="1918dbd71b57c3a0" providerId="LiveId" clId="{AF883271-5DDC-4F01-990F-EB9F51D4F552}" dt="2024-04-23T18:48:43.270" v="965" actId="1037"/>
      <pc:docMkLst>
        <pc:docMk/>
      </pc:docMkLst>
      <pc:sldChg chg="addSp delSp modSp mod">
        <pc:chgData name="Diana Hernández Hernández" userId="1918dbd71b57c3a0" providerId="LiveId" clId="{AF883271-5DDC-4F01-990F-EB9F51D4F552}" dt="2024-04-23T18:48:43.270" v="965" actId="1037"/>
        <pc:sldMkLst>
          <pc:docMk/>
          <pc:sldMk cId="4052475048" sldId="256"/>
        </pc:sldMkLst>
        <pc:spChg chg="mod">
          <ac:chgData name="Diana Hernández Hernández" userId="1918dbd71b57c3a0" providerId="LiveId" clId="{AF883271-5DDC-4F01-990F-EB9F51D4F552}" dt="2024-04-23T00:52:24.736" v="682" actId="2711"/>
          <ac:spMkLst>
            <pc:docMk/>
            <pc:sldMk cId="4052475048" sldId="256"/>
            <ac:spMk id="6" creationId="{A9E9AFFE-0AC5-3D4C-8ADF-2BF73FCE6657}"/>
          </ac:spMkLst>
        </pc:spChg>
        <pc:picChg chg="add del mod">
          <ac:chgData name="Diana Hernández Hernández" userId="1918dbd71b57c3a0" providerId="LiveId" clId="{AF883271-5DDC-4F01-990F-EB9F51D4F552}" dt="2024-04-23T13:53:17.561" v="890" actId="478"/>
          <ac:picMkLst>
            <pc:docMk/>
            <pc:sldMk cId="4052475048" sldId="256"/>
            <ac:picMk id="2" creationId="{5DC05AE9-9813-7099-C915-AD57E27A57CA}"/>
          </ac:picMkLst>
        </pc:picChg>
        <pc:picChg chg="mod">
          <ac:chgData name="Diana Hernández Hernández" userId="1918dbd71b57c3a0" providerId="LiveId" clId="{AF883271-5DDC-4F01-990F-EB9F51D4F552}" dt="2024-04-23T18:48:43.270" v="965" actId="1037"/>
          <ac:picMkLst>
            <pc:docMk/>
            <pc:sldMk cId="4052475048" sldId="256"/>
            <ac:picMk id="2" creationId="{B17F449B-C821-BF9A-34F9-C77CA63861AB}"/>
          </ac:picMkLst>
        </pc:picChg>
        <pc:picChg chg="add del mod">
          <ac:chgData name="Diana Hernández Hernández" userId="1918dbd71b57c3a0" providerId="LiveId" clId="{AF883271-5DDC-4F01-990F-EB9F51D4F552}" dt="2024-04-23T13:54:09.312" v="930" actId="478"/>
          <ac:picMkLst>
            <pc:docMk/>
            <pc:sldMk cId="4052475048" sldId="256"/>
            <ac:picMk id="3" creationId="{12D3319F-C6DB-2442-9514-7816B54238E5}"/>
          </ac:picMkLst>
        </pc:picChg>
        <pc:picChg chg="add del mod ord">
          <ac:chgData name="Diana Hernández Hernández" userId="1918dbd71b57c3a0" providerId="LiveId" clId="{AF883271-5DDC-4F01-990F-EB9F51D4F552}" dt="2024-04-23T18:48:34.624" v="944" actId="478"/>
          <ac:picMkLst>
            <pc:docMk/>
            <pc:sldMk cId="4052475048" sldId="256"/>
            <ac:picMk id="7" creationId="{2C7130F7-95D4-77F8-1C61-8601A96C5968}"/>
          </ac:picMkLst>
        </pc:picChg>
      </pc:sldChg>
      <pc:sldChg chg="del">
        <pc:chgData name="Diana Hernández Hernández" userId="1918dbd71b57c3a0" providerId="LiveId" clId="{AF883271-5DDC-4F01-990F-EB9F51D4F552}" dt="2024-04-22T21:37:18.977" v="45" actId="47"/>
        <pc:sldMkLst>
          <pc:docMk/>
          <pc:sldMk cId="730477156" sldId="284"/>
        </pc:sldMkLst>
      </pc:sldChg>
      <pc:sldChg chg="modSp mod">
        <pc:chgData name="Diana Hernández Hernández" userId="1918dbd71b57c3a0" providerId="LiveId" clId="{AF883271-5DDC-4F01-990F-EB9F51D4F552}" dt="2024-04-22T23:05:59.534" v="93" actId="115"/>
        <pc:sldMkLst>
          <pc:docMk/>
          <pc:sldMk cId="1464743128" sldId="293"/>
        </pc:sldMkLst>
        <pc:graphicFrameChg chg="modGraphic">
          <ac:chgData name="Diana Hernández Hernández" userId="1918dbd71b57c3a0" providerId="LiveId" clId="{AF883271-5DDC-4F01-990F-EB9F51D4F552}" dt="2024-04-22T23:05:59.534" v="93" actId="115"/>
          <ac:graphicFrameMkLst>
            <pc:docMk/>
            <pc:sldMk cId="1464743128" sldId="293"/>
            <ac:graphicFrameMk id="6" creationId="{42381090-2F2E-9AC9-17F9-14EB4B6A7537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22:39.095" v="599"/>
        <pc:sldMkLst>
          <pc:docMk/>
          <pc:sldMk cId="2371648524" sldId="295"/>
        </pc:sldMkLst>
        <pc:spChg chg="mod">
          <ac:chgData name="Diana Hernández Hernández" userId="1918dbd71b57c3a0" providerId="LiveId" clId="{AF883271-5DDC-4F01-990F-EB9F51D4F552}" dt="2024-04-23T00:20:58.393" v="585" actId="207"/>
          <ac:spMkLst>
            <pc:docMk/>
            <pc:sldMk cId="2371648524" sldId="295"/>
            <ac:spMk id="3" creationId="{9BE5B3E7-00E8-0C47-1583-15BC0D8A1B84}"/>
          </ac:spMkLst>
        </pc:spChg>
        <pc:graphicFrameChg chg="mod modGraphic">
          <ac:chgData name="Diana Hernández Hernández" userId="1918dbd71b57c3a0" providerId="LiveId" clId="{AF883271-5DDC-4F01-990F-EB9F51D4F552}" dt="2024-04-23T00:22:39.095" v="599"/>
          <ac:graphicFrameMkLst>
            <pc:docMk/>
            <pc:sldMk cId="2371648524" sldId="295"/>
            <ac:graphicFrameMk id="4" creationId="{9C137441-C284-FA9D-FA04-B16919D679AA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23:07.910" v="606"/>
        <pc:sldMkLst>
          <pc:docMk/>
          <pc:sldMk cId="1609726262" sldId="296"/>
        </pc:sldMkLst>
        <pc:spChg chg="mod">
          <ac:chgData name="Diana Hernández Hernández" userId="1918dbd71b57c3a0" providerId="LiveId" clId="{AF883271-5DDC-4F01-990F-EB9F51D4F552}" dt="2024-04-23T00:22:47.341" v="600" actId="207"/>
          <ac:spMkLst>
            <pc:docMk/>
            <pc:sldMk cId="1609726262" sldId="296"/>
            <ac:spMk id="3" creationId="{F7C7F6A1-5CA3-1B45-40E5-C64532D394CF}"/>
          </ac:spMkLst>
        </pc:spChg>
        <pc:graphicFrameChg chg="mod modGraphic">
          <ac:chgData name="Diana Hernández Hernández" userId="1918dbd71b57c3a0" providerId="LiveId" clId="{AF883271-5DDC-4F01-990F-EB9F51D4F552}" dt="2024-04-23T00:23:07.910" v="606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56:20.146" v="732" actId="12"/>
        <pc:sldMkLst>
          <pc:docMk/>
          <pc:sldMk cId="3686080071" sldId="297"/>
        </pc:sldMkLst>
        <pc:spChg chg="mod">
          <ac:chgData name="Diana Hernández Hernández" userId="1918dbd71b57c3a0" providerId="LiveId" clId="{AF883271-5DDC-4F01-990F-EB9F51D4F552}" dt="2024-04-23T00:23:28.973" v="609" actId="207"/>
          <ac:spMkLst>
            <pc:docMk/>
            <pc:sldMk cId="3686080071" sldId="297"/>
            <ac:spMk id="2" creationId="{40F3F444-49D3-A677-A26D-E138C63EA5FB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4" creationId="{E8E26993-7D2E-D16A-FBD9-B9FD8957B4B7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5" creationId="{5A898F39-9681-2846-5FAC-AD53BE6CBCE1}"/>
          </ac:spMkLst>
        </pc:spChg>
        <pc:spChg chg="mod">
          <ac:chgData name="Diana Hernández Hernández" userId="1918dbd71b57c3a0" providerId="LiveId" clId="{AF883271-5DDC-4F01-990F-EB9F51D4F552}" dt="2024-04-23T00:56:20.146" v="732" actId="12"/>
          <ac:spMkLst>
            <pc:docMk/>
            <pc:sldMk cId="3686080071" sldId="297"/>
            <ac:spMk id="17" creationId="{3DBC8BAB-35E1-B873-910B-E4C89C425D75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8" creationId="{9988E7D4-1A7B-515A-AA42-6D8D14A3D0FF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24" creationId="{150EDA08-DA65-39A1-3F97-2B80E776F38B}"/>
          </ac:spMkLst>
        </pc:spChg>
        <pc:spChg chg="mod">
          <ac:chgData name="Diana Hernández Hernández" userId="1918dbd71b57c3a0" providerId="LiveId" clId="{AF883271-5DDC-4F01-990F-EB9F51D4F552}" dt="2024-04-23T00:23:59.022" v="613" actId="113"/>
          <ac:spMkLst>
            <pc:docMk/>
            <pc:sldMk cId="3686080071" sldId="297"/>
            <ac:spMk id="25" creationId="{E8624095-C082-4E38-2157-FC9954963107}"/>
          </ac:spMkLst>
        </pc:spChg>
      </pc:sldChg>
      <pc:sldChg chg="modSp mod">
        <pc:chgData name="Diana Hernández Hernández" userId="1918dbd71b57c3a0" providerId="LiveId" clId="{AF883271-5DDC-4F01-990F-EB9F51D4F552}" dt="2024-04-23T00:24:47.085" v="619" actId="12"/>
        <pc:sldMkLst>
          <pc:docMk/>
          <pc:sldMk cId="3663869767" sldId="298"/>
        </pc:sldMkLst>
        <pc:spChg chg="mod">
          <ac:chgData name="Diana Hernández Hernández" userId="1918dbd71b57c3a0" providerId="LiveId" clId="{AF883271-5DDC-4F01-990F-EB9F51D4F552}" dt="2024-04-23T00:24:47.085" v="619" actId="12"/>
          <ac:spMkLst>
            <pc:docMk/>
            <pc:sldMk cId="3663869767" sldId="298"/>
            <ac:spMk id="3" creationId="{63E891C4-7D9F-FCE0-EE5E-887228F7AC69}"/>
          </ac:spMkLst>
        </pc:spChg>
      </pc:sldChg>
      <pc:sldChg chg="modSp mod">
        <pc:chgData name="Diana Hernández Hernández" userId="1918dbd71b57c3a0" providerId="LiveId" clId="{AF883271-5DDC-4F01-990F-EB9F51D4F552}" dt="2024-04-22T23:05:40.915" v="92" actId="114"/>
        <pc:sldMkLst>
          <pc:docMk/>
          <pc:sldMk cId="715178072" sldId="299"/>
        </pc:sldMkLst>
        <pc:graphicFrameChg chg="modGraphic">
          <ac:chgData name="Diana Hernández Hernández" userId="1918dbd71b57c3a0" providerId="LiveId" clId="{AF883271-5DDC-4F01-990F-EB9F51D4F552}" dt="2024-04-22T23:05:40.915" v="92" actId="114"/>
          <ac:graphicFrameMkLst>
            <pc:docMk/>
            <pc:sldMk cId="715178072" sldId="299"/>
            <ac:graphicFrameMk id="3" creationId="{A24BE1A1-5A7C-3445-E2C1-E2D9209BC8AB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55:41.682" v="731" actId="1036"/>
        <pc:sldMkLst>
          <pc:docMk/>
          <pc:sldMk cId="3526248813" sldId="302"/>
        </pc:sldMkLst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2" creationId="{95B1333B-70E2-7526-D5F8-292718D4FD53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3" creationId="{42D70459-FC1E-693A-2D04-FCD0624391B3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4" creationId="{01676543-0BAE-CF82-455A-F3EBE1A63231}"/>
          </ac:spMkLst>
        </pc:spChg>
        <pc:spChg chg="mod">
          <ac:chgData name="Diana Hernández Hernández" userId="1918dbd71b57c3a0" providerId="LiveId" clId="{AF883271-5DDC-4F01-990F-EB9F51D4F552}" dt="2024-04-23T00:55:16.296" v="715" actId="948"/>
          <ac:spMkLst>
            <pc:docMk/>
            <pc:sldMk cId="3526248813" sldId="302"/>
            <ac:spMk id="5" creationId="{582E99B0-615C-D2D7-2B13-9574E439AC2E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6" creationId="{83CD7BAF-DC37-0E33-12AE-363595C595FF}"/>
          </ac:spMkLst>
        </pc:spChg>
        <pc:spChg chg="mod">
          <ac:chgData name="Diana Hernández Hernández" userId="1918dbd71b57c3a0" providerId="LiveId" clId="{AF883271-5DDC-4F01-990F-EB9F51D4F552}" dt="2024-04-23T00:49:49.097" v="651" actId="207"/>
          <ac:spMkLst>
            <pc:docMk/>
            <pc:sldMk cId="3526248813" sldId="302"/>
            <ac:spMk id="7" creationId="{B3DA1E0F-5CF7-4336-281B-BC459590FED9}"/>
          </ac:spMkLst>
        </pc:spChg>
        <pc:spChg chg="mod">
          <ac:chgData name="Diana Hernández Hernández" userId="1918dbd71b57c3a0" providerId="LiveId" clId="{AF883271-5DDC-4F01-990F-EB9F51D4F552}" dt="2024-04-23T00:50:44.901" v="660" actId="207"/>
          <ac:spMkLst>
            <pc:docMk/>
            <pc:sldMk cId="3526248813" sldId="302"/>
            <ac:spMk id="8" creationId="{C53335B3-214B-96B0-ADC0-DD0FA38DA4A1}"/>
          </ac:spMkLst>
        </pc:spChg>
        <pc:spChg chg="mod">
          <ac:chgData name="Diana Hernández Hernández" userId="1918dbd71b57c3a0" providerId="LiveId" clId="{AF883271-5DDC-4F01-990F-EB9F51D4F552}" dt="2024-04-23T00:50:30.826" v="657" actId="207"/>
          <ac:spMkLst>
            <pc:docMk/>
            <pc:sldMk cId="3526248813" sldId="302"/>
            <ac:spMk id="9" creationId="{E06A326B-0FF7-0E69-78A5-B2F3F384B72B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10" creationId="{76AF009E-94E6-B7AA-3476-159EB7CFA43B}"/>
          </ac:spMkLst>
        </pc:spChg>
        <pc:spChg chg="mod">
          <ac:chgData name="Diana Hernández Hernández" userId="1918dbd71b57c3a0" providerId="LiveId" clId="{AF883271-5DDC-4F01-990F-EB9F51D4F552}" dt="2024-04-23T00:49:39.725" v="648" actId="207"/>
          <ac:spMkLst>
            <pc:docMk/>
            <pc:sldMk cId="3526248813" sldId="302"/>
            <ac:spMk id="11" creationId="{5FDA8E06-5953-FAB1-7C4F-E1C8867CE9FC}"/>
          </ac:spMkLst>
        </pc:spChg>
        <pc:spChg chg="mod">
          <ac:chgData name="Diana Hernández Hernández" userId="1918dbd71b57c3a0" providerId="LiveId" clId="{AF883271-5DDC-4F01-990F-EB9F51D4F552}" dt="2024-04-23T00:55:02.241" v="713" actId="20577"/>
          <ac:spMkLst>
            <pc:docMk/>
            <pc:sldMk cId="3526248813" sldId="302"/>
            <ac:spMk id="12" creationId="{444E1CDF-DE29-B1B1-15FD-590BAADE52FC}"/>
          </ac:spMkLst>
        </pc:spChg>
        <pc:spChg chg="mod">
          <ac:chgData name="Diana Hernández Hernández" userId="1918dbd71b57c3a0" providerId="LiveId" clId="{AF883271-5DDC-4F01-990F-EB9F51D4F552}" dt="2024-04-23T00:53:56.921" v="690" actId="208"/>
          <ac:spMkLst>
            <pc:docMk/>
            <pc:sldMk cId="3526248813" sldId="302"/>
            <ac:spMk id="13" creationId="{24AC45D7-8B8C-EF15-3B60-7FAE277AFBAD}"/>
          </ac:spMkLst>
        </pc:spChg>
        <pc:spChg chg="mod">
          <ac:chgData name="Diana Hernández Hernández" userId="1918dbd71b57c3a0" providerId="LiveId" clId="{AF883271-5DDC-4F01-990F-EB9F51D4F552}" dt="2024-04-23T00:50:55.520" v="661" actId="207"/>
          <ac:spMkLst>
            <pc:docMk/>
            <pc:sldMk cId="3526248813" sldId="302"/>
            <ac:spMk id="15" creationId="{2C35F732-67D8-326D-0E45-B45C81C5366F}"/>
          </ac:spMkLst>
        </pc:spChg>
        <pc:spChg chg="mod">
          <ac:chgData name="Diana Hernández Hernández" userId="1918dbd71b57c3a0" providerId="LiveId" clId="{AF883271-5DDC-4F01-990F-EB9F51D4F552}" dt="2024-04-23T00:49:41.938" v="649" actId="207"/>
          <ac:spMkLst>
            <pc:docMk/>
            <pc:sldMk cId="3526248813" sldId="302"/>
            <ac:spMk id="16" creationId="{D9D40ACF-2721-7AFB-6036-0F93D2B867E9}"/>
          </ac:spMkLst>
        </pc:spChg>
        <pc:spChg chg="mod">
          <ac:chgData name="Diana Hernández Hernández" userId="1918dbd71b57c3a0" providerId="LiveId" clId="{AF883271-5DDC-4F01-990F-EB9F51D4F552}" dt="2024-04-23T00:50:55.520" v="661" actId="207"/>
          <ac:spMkLst>
            <pc:docMk/>
            <pc:sldMk cId="3526248813" sldId="302"/>
            <ac:spMk id="17" creationId="{F9D9D4B9-BE35-5113-5819-52BD3C85CC40}"/>
          </ac:spMkLst>
        </pc:spChg>
        <pc:spChg chg="mod">
          <ac:chgData name="Diana Hernández Hernández" userId="1918dbd71b57c3a0" providerId="LiveId" clId="{AF883271-5DDC-4F01-990F-EB9F51D4F552}" dt="2024-04-23T00:54:45.627" v="695" actId="207"/>
          <ac:spMkLst>
            <pc:docMk/>
            <pc:sldMk cId="3526248813" sldId="302"/>
            <ac:spMk id="19" creationId="{91CBC98B-3B2F-2FD8-9B73-06CDB7660B24}"/>
          </ac:spMkLst>
        </pc:spChg>
        <pc:spChg chg="mod">
          <ac:chgData name="Diana Hernández Hernández" userId="1918dbd71b57c3a0" providerId="LiveId" clId="{AF883271-5DDC-4F01-990F-EB9F51D4F552}" dt="2024-04-23T00:51:19.225" v="662" actId="1038"/>
          <ac:spMkLst>
            <pc:docMk/>
            <pc:sldMk cId="3526248813" sldId="302"/>
            <ac:spMk id="21" creationId="{298D6802-EF3C-01C4-0498-BFD8D560DECF}"/>
          </ac:spMkLst>
        </pc:spChg>
        <pc:spChg chg="mod">
          <ac:chgData name="Diana Hernández Hernández" userId="1918dbd71b57c3a0" providerId="LiveId" clId="{AF883271-5DDC-4F01-990F-EB9F51D4F552}" dt="2024-04-23T00:54:03.830" v="691" actId="208"/>
          <ac:spMkLst>
            <pc:docMk/>
            <pc:sldMk cId="3526248813" sldId="302"/>
            <ac:spMk id="22" creationId="{C8CDF2E3-A04A-FF08-9320-A3C10B1CC1CC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25" creationId="{22982CA7-3F6D-5557-755B-89BBEA11FD0C}"/>
          </ac:spMkLst>
        </pc:spChg>
        <pc:picChg chg="mod">
          <ac:chgData name="Diana Hernández Hernández" userId="1918dbd71b57c3a0" providerId="LiveId" clId="{AF883271-5DDC-4F01-990F-EB9F51D4F552}" dt="2024-04-23T00:55:41.682" v="731" actId="1036"/>
          <ac:picMkLst>
            <pc:docMk/>
            <pc:sldMk cId="3526248813" sldId="302"/>
            <ac:picMk id="14" creationId="{255A6494-7568-098A-F8C8-62E0ACE29220}"/>
          </ac:picMkLst>
        </pc:picChg>
        <pc:picChg chg="mod">
          <ac:chgData name="Diana Hernández Hernández" userId="1918dbd71b57c3a0" providerId="LiveId" clId="{AF883271-5DDC-4F01-990F-EB9F51D4F552}" dt="2024-04-23T00:55:35.526" v="729" actId="1038"/>
          <ac:picMkLst>
            <pc:docMk/>
            <pc:sldMk cId="3526248813" sldId="302"/>
            <ac:picMk id="18" creationId="{0AE15D21-AB31-985D-439B-FB6511FFF654}"/>
          </ac:picMkLst>
        </pc:picChg>
        <pc:picChg chg="mod">
          <ac:chgData name="Diana Hernández Hernández" userId="1918dbd71b57c3a0" providerId="LiveId" clId="{AF883271-5DDC-4F01-990F-EB9F51D4F552}" dt="2024-04-23T00:48:43.650" v="636" actId="1035"/>
          <ac:picMkLst>
            <pc:docMk/>
            <pc:sldMk cId="3526248813" sldId="302"/>
            <ac:picMk id="20" creationId="{BBC9CF57-247E-1335-91A6-3D0AFD96ABA6}"/>
          </ac:picMkLst>
        </pc:picChg>
        <pc:picChg chg="mod">
          <ac:chgData name="Diana Hernández Hernández" userId="1918dbd71b57c3a0" providerId="LiveId" clId="{AF883271-5DDC-4F01-990F-EB9F51D4F552}" dt="2024-04-23T00:55:31.446" v="728" actId="1035"/>
          <ac:picMkLst>
            <pc:docMk/>
            <pc:sldMk cId="3526248813" sldId="302"/>
            <ac:picMk id="23" creationId="{30C17A8A-94C0-65FC-8D64-0EAFC9D1CFB2}"/>
          </ac:picMkLst>
        </pc:picChg>
        <pc:picChg chg="mod">
          <ac:chgData name="Diana Hernández Hernández" userId="1918dbd71b57c3a0" providerId="LiveId" clId="{AF883271-5DDC-4F01-990F-EB9F51D4F552}" dt="2024-04-23T00:48:43.650" v="636" actId="1035"/>
          <ac:picMkLst>
            <pc:docMk/>
            <pc:sldMk cId="3526248813" sldId="302"/>
            <ac:picMk id="27" creationId="{8F16C06D-B6BC-1230-96C8-D9B1CFA70F7D}"/>
          </ac:picMkLst>
        </pc:picChg>
      </pc:sldChg>
      <pc:sldChg chg="del">
        <pc:chgData name="Diana Hernández Hernández" userId="1918dbd71b57c3a0" providerId="LiveId" clId="{AF883271-5DDC-4F01-990F-EB9F51D4F552}" dt="2024-04-22T21:32:19.813" v="42" actId="47"/>
        <pc:sldMkLst>
          <pc:docMk/>
          <pc:sldMk cId="2057128746" sldId="309"/>
        </pc:sldMkLst>
      </pc:sldChg>
      <pc:sldChg chg="del">
        <pc:chgData name="Diana Hernández Hernández" userId="1918dbd71b57c3a0" providerId="LiveId" clId="{AF883271-5DDC-4F01-990F-EB9F51D4F552}" dt="2024-04-22T21:37:21.155" v="46" actId="47"/>
        <pc:sldMkLst>
          <pc:docMk/>
          <pc:sldMk cId="1375591935" sldId="310"/>
        </pc:sldMkLst>
      </pc:sldChg>
      <pc:sldChg chg="modSp mod">
        <pc:chgData name="Diana Hernández Hernández" userId="1918dbd71b57c3a0" providerId="LiveId" clId="{AF883271-5DDC-4F01-990F-EB9F51D4F552}" dt="2024-04-23T01:50:13.238" v="888" actId="948"/>
        <pc:sldMkLst>
          <pc:docMk/>
          <pc:sldMk cId="278617582" sldId="312"/>
        </pc:sldMkLst>
        <pc:spChg chg="mod">
          <ac:chgData name="Diana Hernández Hernández" userId="1918dbd71b57c3a0" providerId="LiveId" clId="{AF883271-5DDC-4F01-990F-EB9F51D4F552}" dt="2024-04-23T01:49:28.828" v="884" actId="1038"/>
          <ac:spMkLst>
            <pc:docMk/>
            <pc:sldMk cId="278617582" sldId="312"/>
            <ac:spMk id="2" creationId="{E9E7F3F5-93C4-E8FB-3695-2207161614A7}"/>
          </ac:spMkLst>
        </pc:spChg>
        <pc:spChg chg="mod">
          <ac:chgData name="Diana Hernández Hernández" userId="1918dbd71b57c3a0" providerId="LiveId" clId="{AF883271-5DDC-4F01-990F-EB9F51D4F552}" dt="2024-04-23T01:50:13.238" v="888" actId="948"/>
          <ac:spMkLst>
            <pc:docMk/>
            <pc:sldMk cId="278617582" sldId="312"/>
            <ac:spMk id="7" creationId="{8E072A48-1668-0CF9-F933-6B19AC79D90C}"/>
          </ac:spMkLst>
        </pc:spChg>
      </pc:sldChg>
      <pc:sldChg chg="del">
        <pc:chgData name="Diana Hernández Hernández" userId="1918dbd71b57c3a0" providerId="LiveId" clId="{AF883271-5DDC-4F01-990F-EB9F51D4F552}" dt="2024-04-22T21:39:29.671" v="57" actId="47"/>
        <pc:sldMkLst>
          <pc:docMk/>
          <pc:sldMk cId="2371998016" sldId="313"/>
        </pc:sldMkLst>
      </pc:sldChg>
      <pc:sldChg chg="del">
        <pc:chgData name="Diana Hernández Hernández" userId="1918dbd71b57c3a0" providerId="LiveId" clId="{AF883271-5DDC-4F01-990F-EB9F51D4F552}" dt="2024-04-22T21:39:51.855" v="58" actId="47"/>
        <pc:sldMkLst>
          <pc:docMk/>
          <pc:sldMk cId="4180439654" sldId="314"/>
        </pc:sldMkLst>
      </pc:sldChg>
      <pc:sldChg chg="addSp delSp modSp add mod">
        <pc:chgData name="Diana Hernández Hernández" userId="1918dbd71b57c3a0" providerId="LiveId" clId="{AF883271-5DDC-4F01-990F-EB9F51D4F552}" dt="2024-04-23T00:29:11.507" v="628" actId="208"/>
        <pc:sldMkLst>
          <pc:docMk/>
          <pc:sldMk cId="3502154628" sldId="315"/>
        </pc:sldMkLst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3" creationId="{B55E83FD-EBCC-AB24-1D33-1E6E86D6C2BD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4" creationId="{3E382961-6EBE-0C28-3340-D75A7850AB6B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6" creationId="{1652EE61-0E77-D8DD-B8EA-C7C4110337EC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8" creationId="{1ABB65AC-F75F-2CE6-27B0-E3A705D08016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9" creationId="{34E41051-F321-DAD8-4E21-38CE0EFCAD74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10" creationId="{B58ED776-9E5E-E719-4377-E52A89D02B01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11" creationId="{867541A5-51A9-82AC-4B87-E31B91D8048B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12" creationId="{755B4819-15B0-8AE9-4891-31F16C9F22B1}"/>
          </ac:spMkLst>
        </pc:spChg>
        <pc:picChg chg="add del mod">
          <ac:chgData name="Diana Hernández Hernández" userId="1918dbd71b57c3a0" providerId="LiveId" clId="{AF883271-5DDC-4F01-990F-EB9F51D4F552}" dt="2024-04-23T00:16:25.932" v="554" actId="478"/>
          <ac:picMkLst>
            <pc:docMk/>
            <pc:sldMk cId="3502154628" sldId="315"/>
            <ac:picMk id="13" creationId="{0CD720AB-78B9-010A-3CE3-D96C91645982}"/>
          </ac:picMkLst>
        </pc:picChg>
        <pc:picChg chg="add del mod">
          <ac:chgData name="Diana Hernández Hernández" userId="1918dbd71b57c3a0" providerId="LiveId" clId="{AF883271-5DDC-4F01-990F-EB9F51D4F552}" dt="2024-04-23T00:17:16.014" v="557" actId="478"/>
          <ac:picMkLst>
            <pc:docMk/>
            <pc:sldMk cId="3502154628" sldId="315"/>
            <ac:picMk id="15" creationId="{228A3D3B-6FC4-BC5C-4804-73EC6EE305DE}"/>
          </ac:picMkLst>
        </pc:picChg>
        <pc:picChg chg="add del mod">
          <ac:chgData name="Diana Hernández Hernández" userId="1918dbd71b57c3a0" providerId="LiveId" clId="{AF883271-5DDC-4F01-990F-EB9F51D4F552}" dt="2024-04-23T00:17:35.278" v="560" actId="478"/>
          <ac:picMkLst>
            <pc:docMk/>
            <pc:sldMk cId="3502154628" sldId="315"/>
            <ac:picMk id="17" creationId="{ED8CA443-B651-757C-3F1A-5C477444C6F9}"/>
          </ac:picMkLst>
        </pc:picChg>
      </pc:sldChg>
      <pc:sldChg chg="modSp add mod">
        <pc:chgData name="Diana Hernández Hernández" userId="1918dbd71b57c3a0" providerId="LiveId" clId="{AF883271-5DDC-4F01-990F-EB9F51D4F552}" dt="2024-04-23T01:02:56.180" v="761"/>
        <pc:sldMkLst>
          <pc:docMk/>
          <pc:sldMk cId="189136520" sldId="316"/>
        </pc:sldMkLst>
        <pc:spChg chg="mod">
          <ac:chgData name="Diana Hernández Hernández" userId="1918dbd71b57c3a0" providerId="LiveId" clId="{AF883271-5DDC-4F01-990F-EB9F51D4F552}" dt="2024-04-22T21:41:49.354" v="70" actId="6549"/>
          <ac:spMkLst>
            <pc:docMk/>
            <pc:sldMk cId="189136520" sldId="316"/>
            <ac:spMk id="2" creationId="{5AE1ADE5-2E96-1CE6-4B4B-AE019B9806BE}"/>
          </ac:spMkLst>
        </pc:spChg>
        <pc:graphicFrameChg chg="mod modGraphic">
          <ac:chgData name="Diana Hernández Hernández" userId="1918dbd71b57c3a0" providerId="LiveId" clId="{AF883271-5DDC-4F01-990F-EB9F51D4F552}" dt="2024-04-23T01:02:56.180" v="761"/>
          <ac:graphicFrameMkLst>
            <pc:docMk/>
            <pc:sldMk cId="189136520" sldId="316"/>
            <ac:graphicFrameMk id="237" creationId="{00000000-0000-0000-0000-000000000000}"/>
          </ac:graphicFrameMkLst>
        </pc:graphicFrameChg>
      </pc:sldChg>
      <pc:sldChg chg="modSp add mod">
        <pc:chgData name="Diana Hernández Hernández" userId="1918dbd71b57c3a0" providerId="LiveId" clId="{AF883271-5DDC-4F01-990F-EB9F51D4F552}" dt="2024-04-23T01:04:24.417" v="782" actId="20577"/>
        <pc:sldMkLst>
          <pc:docMk/>
          <pc:sldMk cId="3060403038" sldId="317"/>
        </pc:sldMkLst>
        <pc:spChg chg="mod">
          <ac:chgData name="Diana Hernández Hernández" userId="1918dbd71b57c3a0" providerId="LiveId" clId="{AF883271-5DDC-4F01-990F-EB9F51D4F552}" dt="2024-04-22T21:42:02.571" v="90" actId="6549"/>
          <ac:spMkLst>
            <pc:docMk/>
            <pc:sldMk cId="3060403038" sldId="317"/>
            <ac:spMk id="2" creationId="{5AE1ADE5-2E96-1CE6-4B4B-AE019B9806BE}"/>
          </ac:spMkLst>
        </pc:spChg>
        <pc:graphicFrameChg chg="mod modGraphic">
          <ac:chgData name="Diana Hernández Hernández" userId="1918dbd71b57c3a0" providerId="LiveId" clId="{AF883271-5DDC-4F01-990F-EB9F51D4F552}" dt="2024-04-23T01:04:24.417" v="782" actId="20577"/>
          <ac:graphicFrameMkLst>
            <pc:docMk/>
            <pc:sldMk cId="3060403038" sldId="317"/>
            <ac:graphicFrameMk id="237" creationId="{00000000-0000-0000-0000-000000000000}"/>
          </ac:graphicFrameMkLst>
        </pc:graphicFrameChg>
      </pc:sldChg>
      <pc:sldChg chg="addSp delSp modSp add mod">
        <pc:chgData name="Diana Hernández Hernández" userId="1918dbd71b57c3a0" providerId="LiveId" clId="{AF883271-5DDC-4F01-990F-EB9F51D4F552}" dt="2024-04-23T01:05:25.706" v="791" actId="6549"/>
        <pc:sldMkLst>
          <pc:docMk/>
          <pc:sldMk cId="4052382468" sldId="318"/>
        </pc:sldMkLst>
        <pc:spChg chg="mod">
          <ac:chgData name="Diana Hernández Hernández" userId="1918dbd71b57c3a0" providerId="LiveId" clId="{AF883271-5DDC-4F01-990F-EB9F51D4F552}" dt="2024-04-23T00:12:18.859" v="459" actId="6549"/>
          <ac:spMkLst>
            <pc:docMk/>
            <pc:sldMk cId="4052382468" sldId="318"/>
            <ac:spMk id="2" creationId="{B3E11EEC-E2B3-A7F6-7CE9-331648D005C1}"/>
          </ac:spMkLst>
        </pc:spChg>
        <pc:spChg chg="mod">
          <ac:chgData name="Diana Hernández Hernández" userId="1918dbd71b57c3a0" providerId="LiveId" clId="{AF883271-5DDC-4F01-990F-EB9F51D4F552}" dt="2024-04-23T01:05:25.706" v="791" actId="6549"/>
          <ac:spMkLst>
            <pc:docMk/>
            <pc:sldMk cId="4052382468" sldId="318"/>
            <ac:spMk id="3" creationId="{F9ACC9B0-CAF3-BFAE-A0B2-F49D0612C33A}"/>
          </ac:spMkLst>
        </pc:spChg>
        <pc:spChg chg="mod">
          <ac:chgData name="Diana Hernández Hernández" userId="1918dbd71b57c3a0" providerId="LiveId" clId="{AF883271-5DDC-4F01-990F-EB9F51D4F552}" dt="2024-04-22T23:15:28.899" v="362" actId="113"/>
          <ac:spMkLst>
            <pc:docMk/>
            <pc:sldMk cId="4052382468" sldId="318"/>
            <ac:spMk id="5" creationId="{4881AD84-3FD8-CAFD-0D85-89743728BD9E}"/>
          </ac:spMkLst>
        </pc:spChg>
        <pc:spChg chg="add del mod">
          <ac:chgData name="Diana Hernández Hernández" userId="1918dbd71b57c3a0" providerId="LiveId" clId="{AF883271-5DDC-4F01-990F-EB9F51D4F552}" dt="2024-04-22T23:15:14.524" v="359" actId="207"/>
          <ac:spMkLst>
            <pc:docMk/>
            <pc:sldMk cId="4052382468" sldId="318"/>
            <ac:spMk id="7" creationId="{DB6696CB-4CCA-A61F-5322-16ECE46222CE}"/>
          </ac:spMkLst>
        </pc:spChg>
        <pc:spChg chg="add del mod">
          <ac:chgData name="Diana Hernández Hernández" userId="1918dbd71b57c3a0" providerId="LiveId" clId="{AF883271-5DDC-4F01-990F-EB9F51D4F552}" dt="2024-04-22T23:12:07.455" v="279" actId="20577"/>
          <ac:spMkLst>
            <pc:docMk/>
            <pc:sldMk cId="4052382468" sldId="318"/>
            <ac:spMk id="9" creationId="{6D8391B4-BFA3-B77C-6FAE-1433CA4BAE68}"/>
          </ac:spMkLst>
        </pc:spChg>
        <pc:cxnChg chg="mod">
          <ac:chgData name="Diana Hernández Hernández" userId="1918dbd71b57c3a0" providerId="LiveId" clId="{AF883271-5DDC-4F01-990F-EB9F51D4F552}" dt="2024-04-22T23:14:14.119" v="358" actId="1036"/>
          <ac:cxnSpMkLst>
            <pc:docMk/>
            <pc:sldMk cId="4052382468" sldId="318"/>
            <ac:cxnSpMk id="4" creationId="{141A2DF1-AFF7-EA5D-914F-5D9AE916CD11}"/>
          </ac:cxnSpMkLst>
        </pc:cxnChg>
        <pc:cxnChg chg="add del">
          <ac:chgData name="Diana Hernández Hernández" userId="1918dbd71b57c3a0" providerId="LiveId" clId="{AF883271-5DDC-4F01-990F-EB9F51D4F552}" dt="2024-04-22T23:11:31.598" v="105" actId="478"/>
          <ac:cxnSpMkLst>
            <pc:docMk/>
            <pc:sldMk cId="4052382468" sldId="318"/>
            <ac:cxnSpMk id="8" creationId="{A12A9EB3-49D6-8F97-9320-40B60E25E029}"/>
          </ac:cxnSpMkLst>
        </pc:cxnChg>
        <pc:cxnChg chg="del">
          <ac:chgData name="Diana Hernández Hernández" userId="1918dbd71b57c3a0" providerId="LiveId" clId="{AF883271-5DDC-4F01-990F-EB9F51D4F552}" dt="2024-04-22T23:10:30.059" v="95" actId="478"/>
          <ac:cxnSpMkLst>
            <pc:docMk/>
            <pc:sldMk cId="4052382468" sldId="318"/>
            <ac:cxnSpMk id="10" creationId="{724CFB32-A042-268E-196E-748433FB88F3}"/>
          </ac:cxnSpMkLst>
        </pc:cxnChg>
      </pc:sldChg>
      <pc:sldChg chg="addSp delSp modSp add mod">
        <pc:chgData name="Diana Hernández Hernández" userId="1918dbd71b57c3a0" providerId="LiveId" clId="{AF883271-5DDC-4F01-990F-EB9F51D4F552}" dt="2024-04-23T01:47:46.065" v="870" actId="20577"/>
        <pc:sldMkLst>
          <pc:docMk/>
          <pc:sldMk cId="1827664162" sldId="319"/>
        </pc:sldMkLst>
        <pc:spChg chg="del mod">
          <ac:chgData name="Diana Hernández Hernández" userId="1918dbd71b57c3a0" providerId="LiveId" clId="{AF883271-5DDC-4F01-990F-EB9F51D4F552}" dt="2024-04-23T00:19:20.150" v="572" actId="478"/>
          <ac:spMkLst>
            <pc:docMk/>
            <pc:sldMk cId="1827664162" sldId="319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1:07:34.260" v="822" actId="20577"/>
          <ac:spMkLst>
            <pc:docMk/>
            <pc:sldMk cId="1827664162" sldId="319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1:47:46.065" v="870" actId="20577"/>
          <ac:spMkLst>
            <pc:docMk/>
            <pc:sldMk cId="1827664162" sldId="319"/>
            <ac:spMk id="4" creationId="{23038EE7-E5B9-47FD-BA13-430650D368F8}"/>
          </ac:spMkLst>
        </pc:spChg>
      </pc:sldChg>
      <pc:sldChg chg="addSp modSp add mod">
        <pc:chgData name="Diana Hernández Hernández" userId="1918dbd71b57c3a0" providerId="LiveId" clId="{AF883271-5DDC-4F01-990F-EB9F51D4F552}" dt="2024-04-23T00:20:11.727" v="580" actId="255"/>
        <pc:sldMkLst>
          <pc:docMk/>
          <pc:sldMk cId="3529610018" sldId="320"/>
        </pc:sldMkLst>
        <pc:spChg chg="mod">
          <ac:chgData name="Diana Hernández Hernández" userId="1918dbd71b57c3a0" providerId="LiveId" clId="{AF883271-5DDC-4F01-990F-EB9F51D4F552}" dt="2024-04-23T00:11:44.242" v="421" actId="6549"/>
          <ac:spMkLst>
            <pc:docMk/>
            <pc:sldMk cId="3529610018" sldId="320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0:20:11.727" v="580" actId="255"/>
          <ac:spMkLst>
            <pc:docMk/>
            <pc:sldMk cId="3529610018" sldId="320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0:14:09.299" v="546" actId="20577"/>
          <ac:spMkLst>
            <pc:docMk/>
            <pc:sldMk cId="3529610018" sldId="320"/>
            <ac:spMk id="4" creationId="{0A99D4F2-E0A1-C2A5-2E53-C38602670860}"/>
          </ac:spMkLst>
        </pc:spChg>
      </pc:sldChg>
      <pc:sldChg chg="add del">
        <pc:chgData name="Diana Hernández Hernández" userId="1918dbd71b57c3a0" providerId="LiveId" clId="{AF883271-5DDC-4F01-990F-EB9F51D4F552}" dt="2024-04-23T00:07:18.582" v="373" actId="47"/>
        <pc:sldMkLst>
          <pc:docMk/>
          <pc:sldMk cId="1942177043" sldId="321"/>
        </pc:sldMkLst>
      </pc:sldChg>
      <pc:sldChg chg="modSp add del mod">
        <pc:chgData name="Diana Hernández Hernández" userId="1918dbd71b57c3a0" providerId="LiveId" clId="{AF883271-5DDC-4F01-990F-EB9F51D4F552}" dt="2024-04-23T00:07:09.691" v="372" actId="47"/>
        <pc:sldMkLst>
          <pc:docMk/>
          <pc:sldMk cId="2268255051" sldId="322"/>
        </pc:sldMkLst>
        <pc:spChg chg="mod">
          <ac:chgData name="Diana Hernández Hernández" userId="1918dbd71b57c3a0" providerId="LiveId" clId="{AF883271-5DDC-4F01-990F-EB9F51D4F552}" dt="2024-04-23T00:05:04.629" v="368" actId="6549"/>
          <ac:spMkLst>
            <pc:docMk/>
            <pc:sldMk cId="2268255051" sldId="322"/>
            <ac:spMk id="7" creationId="{DB6696CB-4CCA-A61F-5322-16ECE46222CE}"/>
          </ac:spMkLst>
        </pc:spChg>
        <pc:spChg chg="mod">
          <ac:chgData name="Diana Hernández Hernández" userId="1918dbd71b57c3a0" providerId="LiveId" clId="{AF883271-5DDC-4F01-990F-EB9F51D4F552}" dt="2024-04-23T00:05:10.006" v="369" actId="1076"/>
          <ac:spMkLst>
            <pc:docMk/>
            <pc:sldMk cId="2268255051" sldId="322"/>
            <ac:spMk id="9" creationId="{6D8391B4-BFA3-B77C-6FAE-1433CA4BAE68}"/>
          </ac:spMkLst>
        </pc:spChg>
        <pc:cxnChg chg="mod">
          <ac:chgData name="Diana Hernández Hernández" userId="1918dbd71b57c3a0" providerId="LiveId" clId="{AF883271-5DDC-4F01-990F-EB9F51D4F552}" dt="2024-04-23T00:05:10.006" v="369" actId="1076"/>
          <ac:cxnSpMkLst>
            <pc:docMk/>
            <pc:sldMk cId="2268255051" sldId="322"/>
            <ac:cxnSpMk id="8" creationId="{A12A9EB3-49D6-8F97-9320-40B60E25E029}"/>
          </ac:cxnSpMkLst>
        </pc:cxnChg>
      </pc:sldChg>
      <pc:sldChg chg="addSp delSp modSp add mod">
        <pc:chgData name="Diana Hernández Hernández" userId="1918dbd71b57c3a0" providerId="LiveId" clId="{AF883271-5DDC-4F01-990F-EB9F51D4F552}" dt="2024-04-23T01:06:54.892" v="804"/>
        <pc:sldMkLst>
          <pc:docMk/>
          <pc:sldMk cId="2864672023" sldId="323"/>
        </pc:sldMkLst>
        <pc:spChg chg="mod">
          <ac:chgData name="Diana Hernández Hernández" userId="1918dbd71b57c3a0" providerId="LiveId" clId="{AF883271-5DDC-4F01-990F-EB9F51D4F552}" dt="2024-04-23T00:12:06.390" v="447" actId="6549"/>
          <ac:spMkLst>
            <pc:docMk/>
            <pc:sldMk cId="2864672023" sldId="323"/>
            <ac:spMk id="2" creationId="{B3E11EEC-E2B3-A7F6-7CE9-331648D005C1}"/>
          </ac:spMkLst>
        </pc:spChg>
        <pc:spChg chg="mod">
          <ac:chgData name="Diana Hernández Hernández" userId="1918dbd71b57c3a0" providerId="LiveId" clId="{AF883271-5DDC-4F01-990F-EB9F51D4F552}" dt="2024-04-23T01:05:31.867" v="792"/>
          <ac:spMkLst>
            <pc:docMk/>
            <pc:sldMk cId="2864672023" sldId="323"/>
            <ac:spMk id="3" creationId="{F9ACC9B0-CAF3-BFAE-A0B2-F49D0612C33A}"/>
          </ac:spMkLst>
        </pc:spChg>
        <pc:spChg chg="del">
          <ac:chgData name="Diana Hernández Hernández" userId="1918dbd71b57c3a0" providerId="LiveId" clId="{AF883271-5DDC-4F01-990F-EB9F51D4F552}" dt="2024-04-23T00:04:58.674" v="367" actId="478"/>
          <ac:spMkLst>
            <pc:docMk/>
            <pc:sldMk cId="2864672023" sldId="323"/>
            <ac:spMk id="5" creationId="{4881AD84-3FD8-CAFD-0D85-89743728BD9E}"/>
          </ac:spMkLst>
        </pc:spChg>
        <pc:spChg chg="add mod">
          <ac:chgData name="Diana Hernández Hernández" userId="1918dbd71b57c3a0" providerId="LiveId" clId="{AF883271-5DDC-4F01-990F-EB9F51D4F552}" dt="2024-04-23T00:04:49.685" v="365"/>
          <ac:spMkLst>
            <pc:docMk/>
            <pc:sldMk cId="2864672023" sldId="323"/>
            <ac:spMk id="6" creationId="{CD454E23-619E-C31D-2234-18CA8B010D5A}"/>
          </ac:spMkLst>
        </pc:spChg>
        <pc:spChg chg="del">
          <ac:chgData name="Diana Hernández Hernández" userId="1918dbd71b57c3a0" providerId="LiveId" clId="{AF883271-5DDC-4F01-990F-EB9F51D4F552}" dt="2024-04-23T00:04:53.963" v="366" actId="478"/>
          <ac:spMkLst>
            <pc:docMk/>
            <pc:sldMk cId="2864672023" sldId="323"/>
            <ac:spMk id="7" creationId="{DB6696CB-4CCA-A61F-5322-16ECE46222CE}"/>
          </ac:spMkLst>
        </pc:spChg>
        <pc:spChg chg="add mod">
          <ac:chgData name="Diana Hernández Hernández" userId="1918dbd71b57c3a0" providerId="LiveId" clId="{AF883271-5DDC-4F01-990F-EB9F51D4F552}" dt="2024-04-23T01:06:54.892" v="804"/>
          <ac:spMkLst>
            <pc:docMk/>
            <pc:sldMk cId="2864672023" sldId="323"/>
            <ac:spMk id="8" creationId="{C633A763-B5E2-8755-C7DB-9593D1A77E68}"/>
          </ac:spMkLst>
        </pc:spChg>
        <pc:spChg chg="del">
          <ac:chgData name="Diana Hernández Hernández" userId="1918dbd71b57c3a0" providerId="LiveId" clId="{AF883271-5DDC-4F01-990F-EB9F51D4F552}" dt="2024-04-23T00:04:45.193" v="364" actId="478"/>
          <ac:spMkLst>
            <pc:docMk/>
            <pc:sldMk cId="2864672023" sldId="323"/>
            <ac:spMk id="9" creationId="{6D8391B4-BFA3-B77C-6FAE-1433CA4BAE68}"/>
          </ac:spMkLst>
        </pc:spChg>
        <pc:spChg chg="add mod">
          <ac:chgData name="Diana Hernández Hernández" userId="1918dbd71b57c3a0" providerId="LiveId" clId="{AF883271-5DDC-4F01-990F-EB9F51D4F552}" dt="2024-04-23T01:06:23.083" v="800" actId="20577"/>
          <ac:spMkLst>
            <pc:docMk/>
            <pc:sldMk cId="2864672023" sldId="323"/>
            <ac:spMk id="11" creationId="{34BB28E2-75BC-1249-19C6-181157A0249D}"/>
          </ac:spMkLst>
        </pc:spChg>
        <pc:cxnChg chg="del">
          <ac:chgData name="Diana Hernández Hernández" userId="1918dbd71b57c3a0" providerId="LiveId" clId="{AF883271-5DDC-4F01-990F-EB9F51D4F552}" dt="2024-04-23T00:04:58.674" v="367" actId="478"/>
          <ac:cxnSpMkLst>
            <pc:docMk/>
            <pc:sldMk cId="2864672023" sldId="323"/>
            <ac:cxnSpMk id="4" creationId="{141A2DF1-AFF7-EA5D-914F-5D9AE916CD11}"/>
          </ac:cxnSpMkLst>
        </pc:cxnChg>
        <pc:cxnChg chg="add mod">
          <ac:chgData name="Diana Hernández Hernández" userId="1918dbd71b57c3a0" providerId="LiveId" clId="{AF883271-5DDC-4F01-990F-EB9F51D4F552}" dt="2024-04-23T00:05:21.506" v="371"/>
          <ac:cxnSpMkLst>
            <pc:docMk/>
            <pc:sldMk cId="2864672023" sldId="323"/>
            <ac:cxnSpMk id="10" creationId="{17DB2064-8EED-AB8A-D321-B8886DDF1F02}"/>
          </ac:cxnSpMkLst>
        </pc:cxnChg>
      </pc:sldChg>
      <pc:sldChg chg="addSp modSp add mod ord">
        <pc:chgData name="Diana Hernández Hernández" userId="1918dbd71b57c3a0" providerId="LiveId" clId="{AF883271-5DDC-4F01-990F-EB9F51D4F552}" dt="2024-04-23T01:10:33.857" v="859" actId="20577"/>
        <pc:sldMkLst>
          <pc:docMk/>
          <pc:sldMk cId="3170604250" sldId="324"/>
        </pc:sldMkLst>
        <pc:spChg chg="mod">
          <ac:chgData name="Diana Hernández Hernández" userId="1918dbd71b57c3a0" providerId="LiveId" clId="{AF883271-5DDC-4F01-990F-EB9F51D4F552}" dt="2024-04-23T01:10:33.857" v="859" actId="20577"/>
          <ac:spMkLst>
            <pc:docMk/>
            <pc:sldMk cId="3170604250" sldId="324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0:10:43.129" v="407" actId="113"/>
          <ac:spMkLst>
            <pc:docMk/>
            <pc:sldMk cId="3170604250" sldId="324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0:13:48.214" v="522" actId="20577"/>
          <ac:spMkLst>
            <pc:docMk/>
            <pc:sldMk cId="3170604250" sldId="324"/>
            <ac:spMk id="4" creationId="{05ED847F-3453-0E96-5099-4F79E41B990B}"/>
          </ac:spMkLst>
        </pc:spChg>
      </pc:sldChg>
      <pc:sldChg chg="modSp add mod">
        <pc:chgData name="Diana Hernández Hernández" userId="1918dbd71b57c3a0" providerId="LiveId" clId="{AF883271-5DDC-4F01-990F-EB9F51D4F552}" dt="2024-04-23T01:09:37.163" v="842" actId="20577"/>
        <pc:sldMkLst>
          <pc:docMk/>
          <pc:sldMk cId="827529190" sldId="325"/>
        </pc:sldMkLst>
        <pc:spChg chg="mod">
          <ac:chgData name="Diana Hernández Hernández" userId="1918dbd71b57c3a0" providerId="LiveId" clId="{AF883271-5DDC-4F01-990F-EB9F51D4F552}" dt="2024-04-23T01:09:37.163" v="842" actId="20577"/>
          <ac:spMkLst>
            <pc:docMk/>
            <pc:sldMk cId="827529190" sldId="325"/>
            <ac:spMk id="3" creationId="{E2180C27-4231-B728-6355-3398C62AB37C}"/>
          </ac:spMkLst>
        </pc:spChg>
      </pc:sldChg>
    </pc:docChg>
  </pc:docChgLst>
  <pc:docChgLst>
    <pc:chgData name="Diana Hernández Hernández" userId="1918dbd71b57c3a0" providerId="LiveId" clId="{E0974EC1-8DAC-4014-8734-32842EB1EFE1}"/>
    <pc:docChg chg="undo redo custSel addSld delSld modSld sldOrd addMainMaster delMainMaster">
      <pc:chgData name="Diana Hernández Hernández" userId="1918dbd71b57c3a0" providerId="LiveId" clId="{E0974EC1-8DAC-4014-8734-32842EB1EFE1}" dt="2024-03-27T01:43:54.404" v="2110" actId="14100"/>
      <pc:docMkLst>
        <pc:docMk/>
      </pc:docMkLst>
      <pc:sldChg chg="modSp mod">
        <pc:chgData name="Diana Hernández Hernández" userId="1918dbd71b57c3a0" providerId="LiveId" clId="{E0974EC1-8DAC-4014-8734-32842EB1EFE1}" dt="2024-03-26T22:59:48.580" v="51" actId="122"/>
        <pc:sldMkLst>
          <pc:docMk/>
          <pc:sldMk cId="4052475048" sldId="256"/>
        </pc:sldMkLst>
        <pc:spChg chg="mod">
          <ac:chgData name="Diana Hernández Hernández" userId="1918dbd71b57c3a0" providerId="LiveId" clId="{E0974EC1-8DAC-4014-8734-32842EB1EFE1}" dt="2024-03-26T22:59:48.580" v="51" actId="122"/>
          <ac:spMkLst>
            <pc:docMk/>
            <pc:sldMk cId="4052475048" sldId="256"/>
            <ac:spMk id="6" creationId="{A9E9AFFE-0AC5-3D4C-8ADF-2BF73FCE6657}"/>
          </ac:spMkLst>
        </pc:spChg>
      </pc:sldChg>
      <pc:sldChg chg="addSp modSp del">
        <pc:chgData name="Diana Hernández Hernández" userId="1918dbd71b57c3a0" providerId="LiveId" clId="{E0974EC1-8DAC-4014-8734-32842EB1EFE1}" dt="2024-03-26T23:34:12.682" v="573" actId="47"/>
        <pc:sldMkLst>
          <pc:docMk/>
          <pc:sldMk cId="1011854392" sldId="257"/>
        </pc:sldMkLst>
        <pc:spChg chg="add mod">
          <ac:chgData name="Diana Hernández Hernández" userId="1918dbd71b57c3a0" providerId="LiveId" clId="{E0974EC1-8DAC-4014-8734-32842EB1EFE1}" dt="2024-03-26T23:00:38.746" v="52"/>
          <ac:spMkLst>
            <pc:docMk/>
            <pc:sldMk cId="1011854392" sldId="257"/>
            <ac:spMk id="2" creationId="{63525B2F-D92E-A282-715A-E7277AFCBE13}"/>
          </ac:spMkLst>
        </pc:spChg>
        <pc:spChg chg="add mod">
          <ac:chgData name="Diana Hernández Hernández" userId="1918dbd71b57c3a0" providerId="LiveId" clId="{E0974EC1-8DAC-4014-8734-32842EB1EFE1}" dt="2024-03-26T23:00:38.746" v="52"/>
          <ac:spMkLst>
            <pc:docMk/>
            <pc:sldMk cId="1011854392" sldId="257"/>
            <ac:spMk id="3" creationId="{EA852514-E9BC-DB51-887A-4F8C2DAEFBE1}"/>
          </ac:spMkLst>
        </pc:spChg>
      </pc:sldChg>
      <pc:sldChg chg="del">
        <pc:chgData name="Diana Hernández Hernández" userId="1918dbd71b57c3a0" providerId="LiveId" clId="{E0974EC1-8DAC-4014-8734-32842EB1EFE1}" dt="2024-03-26T23:34:13.530" v="574" actId="47"/>
        <pc:sldMkLst>
          <pc:docMk/>
          <pc:sldMk cId="1293817561" sldId="258"/>
        </pc:sldMkLst>
      </pc:sldChg>
      <pc:sldChg chg="del">
        <pc:chgData name="Diana Hernández Hernández" userId="1918dbd71b57c3a0" providerId="LiveId" clId="{E0974EC1-8DAC-4014-8734-32842EB1EFE1}" dt="2024-03-26T23:34:14.314" v="575" actId="47"/>
        <pc:sldMkLst>
          <pc:docMk/>
          <pc:sldMk cId="198772636" sldId="259"/>
        </pc:sldMkLst>
      </pc:sldChg>
      <pc:sldChg chg="delSp add del mod">
        <pc:chgData name="Diana Hernández Hernández" userId="1918dbd71b57c3a0" providerId="LiveId" clId="{E0974EC1-8DAC-4014-8734-32842EB1EFE1}" dt="2024-03-26T23:03:32.164" v="105" actId="47"/>
        <pc:sldMkLst>
          <pc:docMk/>
          <pc:sldMk cId="3624528398" sldId="262"/>
        </pc:sldMkLst>
        <pc:spChg chg="del">
          <ac:chgData name="Diana Hernández Hernández" userId="1918dbd71b57c3a0" providerId="LiveId" clId="{E0974EC1-8DAC-4014-8734-32842EB1EFE1}" dt="2024-03-26T23:02:37.564" v="96" actId="21"/>
          <ac:spMkLst>
            <pc:docMk/>
            <pc:sldMk cId="3624528398" sldId="262"/>
            <ac:spMk id="2" creationId="{AF6B9E33-DD2C-5181-BB21-B00D5E2ABD51}"/>
          </ac:spMkLst>
        </pc:spChg>
      </pc:sldChg>
      <pc:sldChg chg="delSp add del mod">
        <pc:chgData name="Diana Hernández Hernández" userId="1918dbd71b57c3a0" providerId="LiveId" clId="{E0974EC1-8DAC-4014-8734-32842EB1EFE1}" dt="2024-03-26T23:04:51.386" v="123" actId="47"/>
        <pc:sldMkLst>
          <pc:docMk/>
          <pc:sldMk cId="3686742086" sldId="263"/>
        </pc:sldMkLst>
        <pc:spChg chg="del">
          <ac:chgData name="Diana Hernández Hernández" userId="1918dbd71b57c3a0" providerId="LiveId" clId="{E0974EC1-8DAC-4014-8734-32842EB1EFE1}" dt="2024-03-26T23:03:41.981" v="107" actId="21"/>
          <ac:spMkLst>
            <pc:docMk/>
            <pc:sldMk cId="3686742086" sldId="263"/>
            <ac:spMk id="7" creationId="{DEF39EF3-30CF-6A2D-8ED3-514B4E4847C9}"/>
          </ac:spMkLst>
        </pc:spChg>
        <pc:grpChg chg="del">
          <ac:chgData name="Diana Hernández Hernández" userId="1918dbd71b57c3a0" providerId="LiveId" clId="{E0974EC1-8DAC-4014-8734-32842EB1EFE1}" dt="2024-03-26T23:03:41.981" v="107" actId="21"/>
          <ac:grpSpMkLst>
            <pc:docMk/>
            <pc:sldMk cId="3686742086" sldId="263"/>
            <ac:grpSpMk id="2" creationId="{EF071EC6-346C-05FA-B1B0-12E49943D49B}"/>
          </ac:grpSpMkLst>
        </pc:grpChg>
      </pc:sldChg>
      <pc:sldChg chg="delSp add del mod">
        <pc:chgData name="Diana Hernández Hernández" userId="1918dbd71b57c3a0" providerId="LiveId" clId="{E0974EC1-8DAC-4014-8734-32842EB1EFE1}" dt="2024-03-26T23:06:30.565" v="143" actId="47"/>
        <pc:sldMkLst>
          <pc:docMk/>
          <pc:sldMk cId="4006101995" sldId="264"/>
        </pc:sldMkLst>
        <pc:spChg chg="del">
          <ac:chgData name="Diana Hernández Hernández" userId="1918dbd71b57c3a0" providerId="LiveId" clId="{E0974EC1-8DAC-4014-8734-32842EB1EFE1}" dt="2024-03-26T23:05:03.701" v="125" actId="21"/>
          <ac:spMkLst>
            <pc:docMk/>
            <pc:sldMk cId="4006101995" sldId="264"/>
            <ac:spMk id="2" creationId="{CAA4B5BB-5705-42D8-1855-B41CF0985601}"/>
          </ac:spMkLst>
        </pc:spChg>
        <pc:spChg chg="del">
          <ac:chgData name="Diana Hernández Hernández" userId="1918dbd71b57c3a0" providerId="LiveId" clId="{E0974EC1-8DAC-4014-8734-32842EB1EFE1}" dt="2024-03-26T23:05:03.701" v="125" actId="21"/>
          <ac:spMkLst>
            <pc:docMk/>
            <pc:sldMk cId="4006101995" sldId="264"/>
            <ac:spMk id="7" creationId="{9C36844F-78AE-7717-D119-7FCEDAB484DD}"/>
          </ac:spMkLst>
        </pc:spChg>
        <pc:picChg chg="del">
          <ac:chgData name="Diana Hernández Hernández" userId="1918dbd71b57c3a0" providerId="LiveId" clId="{E0974EC1-8DAC-4014-8734-32842EB1EFE1}" dt="2024-03-26T23:05:03.701" v="125" actId="21"/>
          <ac:picMkLst>
            <pc:docMk/>
            <pc:sldMk cId="4006101995" sldId="264"/>
            <ac:picMk id="3" creationId="{D9484F09-0A67-814A-8497-2899054778A0}"/>
          </ac:picMkLst>
        </pc:picChg>
      </pc:sldChg>
      <pc:sldChg chg="delSp add del mod">
        <pc:chgData name="Diana Hernández Hernández" userId="1918dbd71b57c3a0" providerId="LiveId" clId="{E0974EC1-8DAC-4014-8734-32842EB1EFE1}" dt="2024-03-26T23:20:34.069" v="316" actId="47"/>
        <pc:sldMkLst>
          <pc:docMk/>
          <pc:sldMk cId="3673348794" sldId="265"/>
        </pc:sldMkLst>
        <pc:spChg chg="del">
          <ac:chgData name="Diana Hernández Hernández" userId="1918dbd71b57c3a0" providerId="LiveId" clId="{E0974EC1-8DAC-4014-8734-32842EB1EFE1}" dt="2024-03-26T23:06:39.055" v="145" actId="21"/>
          <ac:spMkLst>
            <pc:docMk/>
            <pc:sldMk cId="3673348794" sldId="265"/>
            <ac:spMk id="3" creationId="{6257FE8C-3C79-FF99-6CF5-96EFBB8F6F04}"/>
          </ac:spMkLst>
        </pc:spChg>
        <pc:spChg chg="del">
          <ac:chgData name="Diana Hernández Hernández" userId="1918dbd71b57c3a0" providerId="LiveId" clId="{E0974EC1-8DAC-4014-8734-32842EB1EFE1}" dt="2024-03-26T23:06:39.055" v="145" actId="21"/>
          <ac:spMkLst>
            <pc:docMk/>
            <pc:sldMk cId="3673348794" sldId="265"/>
            <ac:spMk id="5" creationId="{3E32E0E3-E7FA-DF04-3AF3-DFCCD3E88877}"/>
          </ac:spMkLst>
        </pc:spChg>
        <pc:graphicFrameChg chg="del">
          <ac:chgData name="Diana Hernández Hernández" userId="1918dbd71b57c3a0" providerId="LiveId" clId="{E0974EC1-8DAC-4014-8734-32842EB1EFE1}" dt="2024-03-26T23:06:39.055" v="145" actId="21"/>
          <ac:graphicFrameMkLst>
            <pc:docMk/>
            <pc:sldMk cId="3673348794" sldId="265"/>
            <ac:graphicFrameMk id="2" creationId="{CE277D2B-BDA4-F60D-E15D-0B71993ACF46}"/>
          </ac:graphicFrameMkLst>
        </pc:graphicFrameChg>
        <pc:picChg chg="del">
          <ac:chgData name="Diana Hernández Hernández" userId="1918dbd71b57c3a0" providerId="LiveId" clId="{E0974EC1-8DAC-4014-8734-32842EB1EFE1}" dt="2024-03-26T23:06:39.055" v="145" actId="21"/>
          <ac:picMkLst>
            <pc:docMk/>
            <pc:sldMk cId="3673348794" sldId="265"/>
            <ac:picMk id="6" creationId="{1EBCDA4D-825D-9976-1EC0-6C773729126C}"/>
          </ac:picMkLst>
        </pc:picChg>
      </pc:sldChg>
      <pc:sldChg chg="addSp delSp add del mod">
        <pc:chgData name="Diana Hernández Hernández" userId="1918dbd71b57c3a0" providerId="LiveId" clId="{E0974EC1-8DAC-4014-8734-32842EB1EFE1}" dt="2024-03-26T23:22:21.211" v="330" actId="47"/>
        <pc:sldMkLst>
          <pc:docMk/>
          <pc:sldMk cId="1557057509" sldId="266"/>
        </pc:sldMkLst>
        <pc:spChg chg="add del">
          <ac:chgData name="Diana Hernández Hernández" userId="1918dbd71b57c3a0" providerId="LiveId" clId="{E0974EC1-8DAC-4014-8734-32842EB1EFE1}" dt="2024-03-26T23:21:56.897" v="325" actId="21"/>
          <ac:spMkLst>
            <pc:docMk/>
            <pc:sldMk cId="1557057509" sldId="266"/>
            <ac:spMk id="2" creationId="{3FDD3191-0012-09A2-A008-3EC88D88EF69}"/>
          </ac:spMkLst>
        </pc:spChg>
        <pc:picChg chg="del">
          <ac:chgData name="Diana Hernández Hernández" userId="1918dbd71b57c3a0" providerId="LiveId" clId="{E0974EC1-8DAC-4014-8734-32842EB1EFE1}" dt="2024-03-26T23:21:56.897" v="325" actId="21"/>
          <ac:picMkLst>
            <pc:docMk/>
            <pc:sldMk cId="1557057509" sldId="266"/>
            <ac:picMk id="5" creationId="{2C80D18B-7176-40D1-C01D-838E6359149E}"/>
          </ac:picMkLst>
        </pc:picChg>
      </pc:sldChg>
      <pc:sldChg chg="add del">
        <pc:chgData name="Diana Hernández Hernández" userId="1918dbd71b57c3a0" providerId="LiveId" clId="{E0974EC1-8DAC-4014-8734-32842EB1EFE1}" dt="2024-03-26T23:09:14.364" v="235" actId="47"/>
        <pc:sldMkLst>
          <pc:docMk/>
          <pc:sldMk cId="2650912901" sldId="267"/>
        </pc:sldMkLst>
      </pc:sldChg>
      <pc:sldChg chg="add del">
        <pc:chgData name="Diana Hernández Hernández" userId="1918dbd71b57c3a0" providerId="LiveId" clId="{E0974EC1-8DAC-4014-8734-32842EB1EFE1}" dt="2024-03-26T23:09:19.825" v="236" actId="47"/>
        <pc:sldMkLst>
          <pc:docMk/>
          <pc:sldMk cId="2627555860" sldId="268"/>
        </pc:sldMkLst>
      </pc:sldChg>
      <pc:sldChg chg="add del">
        <pc:chgData name="Diana Hernández Hernández" userId="1918dbd71b57c3a0" providerId="LiveId" clId="{E0974EC1-8DAC-4014-8734-32842EB1EFE1}" dt="2024-03-26T23:09:21.498" v="237" actId="47"/>
        <pc:sldMkLst>
          <pc:docMk/>
          <pc:sldMk cId="1469632048" sldId="269"/>
        </pc:sldMkLst>
      </pc:sldChg>
      <pc:sldChg chg="delSp add del mod">
        <pc:chgData name="Diana Hernández Hernández" userId="1918dbd71b57c3a0" providerId="LiveId" clId="{E0974EC1-8DAC-4014-8734-32842EB1EFE1}" dt="2024-03-26T23:33:46.358" v="572" actId="47"/>
        <pc:sldMkLst>
          <pc:docMk/>
          <pc:sldMk cId="984395000" sldId="270"/>
        </pc:sldMkLst>
        <pc:spChg chg="del">
          <ac:chgData name="Diana Hernández Hernández" userId="1918dbd71b57c3a0" providerId="LiveId" clId="{E0974EC1-8DAC-4014-8734-32842EB1EFE1}" dt="2024-03-26T23:30:06.973" v="497" actId="21"/>
          <ac:spMkLst>
            <pc:docMk/>
            <pc:sldMk cId="984395000" sldId="270"/>
            <ac:spMk id="2" creationId="{BD226B80-AF43-B906-D4B9-87C35846BD0B}"/>
          </ac:spMkLst>
        </pc:spChg>
        <pc:graphicFrameChg chg="del">
          <ac:chgData name="Diana Hernández Hernández" userId="1918dbd71b57c3a0" providerId="LiveId" clId="{E0974EC1-8DAC-4014-8734-32842EB1EFE1}" dt="2024-03-26T23:30:06.973" v="497" actId="21"/>
          <ac:graphicFrameMkLst>
            <pc:docMk/>
            <pc:sldMk cId="984395000" sldId="270"/>
            <ac:graphicFrameMk id="6" creationId="{2A65EF07-60F2-3B8A-75CD-0B433D494D77}"/>
          </ac:graphicFrameMkLst>
        </pc:graphicFrameChg>
        <pc:picChg chg="del">
          <ac:chgData name="Diana Hernández Hernández" userId="1918dbd71b57c3a0" providerId="LiveId" clId="{E0974EC1-8DAC-4014-8734-32842EB1EFE1}" dt="2024-03-26T23:30:06.973" v="497" actId="21"/>
          <ac:picMkLst>
            <pc:docMk/>
            <pc:sldMk cId="984395000" sldId="270"/>
            <ac:picMk id="5" creationId="{CCE50677-09CB-C127-0B72-2051A84B007E}"/>
          </ac:picMkLst>
        </pc:picChg>
      </pc:sldChg>
      <pc:sldChg chg="delSp add del mod">
        <pc:chgData name="Diana Hernández Hernández" userId="1918dbd71b57c3a0" providerId="LiveId" clId="{E0974EC1-8DAC-4014-8734-32842EB1EFE1}" dt="2024-03-26T23:38:44.686" v="639" actId="47"/>
        <pc:sldMkLst>
          <pc:docMk/>
          <pc:sldMk cId="1150302392" sldId="271"/>
        </pc:sldMkLst>
        <pc:spChg chg="del">
          <ac:chgData name="Diana Hernández Hernández" userId="1918dbd71b57c3a0" providerId="LiveId" clId="{E0974EC1-8DAC-4014-8734-32842EB1EFE1}" dt="2024-03-26T23:36:11.589" v="606" actId="21"/>
          <ac:spMkLst>
            <pc:docMk/>
            <pc:sldMk cId="1150302392" sldId="271"/>
            <ac:spMk id="2" creationId="{E643AB2C-64E8-F5FC-11A2-215EA22B255F}"/>
          </ac:spMkLst>
        </pc:spChg>
        <pc:spChg chg="del">
          <ac:chgData name="Diana Hernández Hernández" userId="1918dbd71b57c3a0" providerId="LiveId" clId="{E0974EC1-8DAC-4014-8734-32842EB1EFE1}" dt="2024-03-26T23:36:11.589" v="606" actId="21"/>
          <ac:spMkLst>
            <pc:docMk/>
            <pc:sldMk cId="1150302392" sldId="271"/>
            <ac:spMk id="3" creationId="{EA6E303A-AFD4-586E-78CF-543CA1808B15}"/>
          </ac:spMkLst>
        </pc:spChg>
        <pc:graphicFrameChg chg="del">
          <ac:chgData name="Diana Hernández Hernández" userId="1918dbd71b57c3a0" providerId="LiveId" clId="{E0974EC1-8DAC-4014-8734-32842EB1EFE1}" dt="2024-03-26T23:36:11.589" v="606" actId="21"/>
          <ac:graphicFrameMkLst>
            <pc:docMk/>
            <pc:sldMk cId="1150302392" sldId="271"/>
            <ac:graphicFrameMk id="6" creationId="{D853A6FB-AF02-FEDD-244D-F0558A88573D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6T23:42:32.914" v="680" actId="47"/>
        <pc:sldMkLst>
          <pc:docMk/>
          <pc:sldMk cId="3997668011" sldId="272"/>
        </pc:sldMkLst>
        <pc:spChg chg="del">
          <ac:chgData name="Diana Hernández Hernández" userId="1918dbd71b57c3a0" providerId="LiveId" clId="{E0974EC1-8DAC-4014-8734-32842EB1EFE1}" dt="2024-03-26T23:39:01.772" v="642" actId="21"/>
          <ac:spMkLst>
            <pc:docMk/>
            <pc:sldMk cId="3997668011" sldId="272"/>
            <ac:spMk id="2" creationId="{CACE8AE2-08FF-5A10-D086-1C88A0E5BA61}"/>
          </ac:spMkLst>
        </pc:spChg>
        <pc:spChg chg="del">
          <ac:chgData name="Diana Hernández Hernández" userId="1918dbd71b57c3a0" providerId="LiveId" clId="{E0974EC1-8DAC-4014-8734-32842EB1EFE1}" dt="2024-03-26T23:39:01.772" v="642" actId="21"/>
          <ac:spMkLst>
            <pc:docMk/>
            <pc:sldMk cId="3997668011" sldId="272"/>
            <ac:spMk id="3" creationId="{5313110E-3D2B-DDE2-B871-540DB1413EA5}"/>
          </ac:spMkLst>
        </pc:spChg>
        <pc:graphicFrameChg chg="del">
          <ac:chgData name="Diana Hernández Hernández" userId="1918dbd71b57c3a0" providerId="LiveId" clId="{E0974EC1-8DAC-4014-8734-32842EB1EFE1}" dt="2024-03-26T23:39:01.772" v="642" actId="21"/>
          <ac:graphicFrameMkLst>
            <pc:docMk/>
            <pc:sldMk cId="3997668011" sldId="272"/>
            <ac:graphicFrameMk id="6" creationId="{69EFC065-05FF-2037-4456-7293A00624E0}"/>
          </ac:graphicFrameMkLst>
        </pc:graphicFrameChg>
      </pc:sldChg>
      <pc:sldChg chg="delSp add del mod ord">
        <pc:chgData name="Diana Hernández Hernández" userId="1918dbd71b57c3a0" providerId="LiveId" clId="{E0974EC1-8DAC-4014-8734-32842EB1EFE1}" dt="2024-03-26T23:46:07.305" v="735" actId="47"/>
        <pc:sldMkLst>
          <pc:docMk/>
          <pc:sldMk cId="1847407336" sldId="273"/>
        </pc:sldMkLst>
        <pc:spChg chg="del">
          <ac:chgData name="Diana Hernández Hernández" userId="1918dbd71b57c3a0" providerId="LiveId" clId="{E0974EC1-8DAC-4014-8734-32842EB1EFE1}" dt="2024-03-26T23:45:07.586" v="720" actId="21"/>
          <ac:spMkLst>
            <pc:docMk/>
            <pc:sldMk cId="1847407336" sldId="273"/>
            <ac:spMk id="2" creationId="{23A4F01C-7667-A09E-99E4-E3D85DB7B812}"/>
          </ac:spMkLst>
        </pc:spChg>
      </pc:sldChg>
      <pc:sldChg chg="add del">
        <pc:chgData name="Diana Hernández Hernández" userId="1918dbd71b57c3a0" providerId="LiveId" clId="{E0974EC1-8DAC-4014-8734-32842EB1EFE1}" dt="2024-03-26T23:09:38.465" v="238" actId="47"/>
        <pc:sldMkLst>
          <pc:docMk/>
          <pc:sldMk cId="3378102257" sldId="274"/>
        </pc:sldMkLst>
      </pc:sldChg>
      <pc:sldChg chg="delSp add del mod">
        <pc:chgData name="Diana Hernández Hernández" userId="1918dbd71b57c3a0" providerId="LiveId" clId="{E0974EC1-8DAC-4014-8734-32842EB1EFE1}" dt="2024-03-27T00:33:16.721" v="1050" actId="47"/>
        <pc:sldMkLst>
          <pc:docMk/>
          <pc:sldMk cId="2806213442" sldId="275"/>
        </pc:sldMkLst>
        <pc:spChg chg="del">
          <ac:chgData name="Diana Hernández Hernández" userId="1918dbd71b57c3a0" providerId="LiveId" clId="{E0974EC1-8DAC-4014-8734-32842EB1EFE1}" dt="2024-03-27T00:25:46.844" v="993" actId="21"/>
          <ac:spMkLst>
            <pc:docMk/>
            <pc:sldMk cId="2806213442" sldId="275"/>
            <ac:spMk id="2" creationId="{9BE5B3E7-00E8-0C47-1583-15BC0D8A1B84}"/>
          </ac:spMkLst>
        </pc:spChg>
        <pc:graphicFrameChg chg="del">
          <ac:chgData name="Diana Hernández Hernández" userId="1918dbd71b57c3a0" providerId="LiveId" clId="{E0974EC1-8DAC-4014-8734-32842EB1EFE1}" dt="2024-03-27T00:25:46.844" v="993" actId="21"/>
          <ac:graphicFrameMkLst>
            <pc:docMk/>
            <pc:sldMk cId="2806213442" sldId="275"/>
            <ac:graphicFrameMk id="4" creationId="{9C137441-C284-FA9D-FA04-B16919D679AA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7T00:35:43.467" v="1077" actId="47"/>
        <pc:sldMkLst>
          <pc:docMk/>
          <pc:sldMk cId="479240579" sldId="276"/>
        </pc:sldMkLst>
        <pc:spChg chg="del">
          <ac:chgData name="Diana Hernández Hernández" userId="1918dbd71b57c3a0" providerId="LiveId" clId="{E0974EC1-8DAC-4014-8734-32842EB1EFE1}" dt="2024-03-27T00:33:44.753" v="1054" actId="21"/>
          <ac:spMkLst>
            <pc:docMk/>
            <pc:sldMk cId="479240579" sldId="276"/>
            <ac:spMk id="2" creationId="{F7C7F6A1-5CA3-1B45-40E5-C64532D394CF}"/>
          </ac:spMkLst>
        </pc:spChg>
        <pc:graphicFrameChg chg="del">
          <ac:chgData name="Diana Hernández Hernández" userId="1918dbd71b57c3a0" providerId="LiveId" clId="{E0974EC1-8DAC-4014-8734-32842EB1EFE1}" dt="2024-03-27T00:33:44.753" v="1054" actId="21"/>
          <ac:graphicFrameMkLst>
            <pc:docMk/>
            <pc:sldMk cId="479240579" sldId="276"/>
            <ac:graphicFrameMk id="3" creationId="{BC7DECCB-0A1C-1C9E-3ECB-F83F175226BD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7T00:36:39.134" v="1088" actId="47"/>
        <pc:sldMkLst>
          <pc:docMk/>
          <pc:sldMk cId="3158933046" sldId="277"/>
        </pc:sldMkLst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" creationId="{40F3F444-49D3-A677-A26D-E138C63EA5FB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4" creationId="{E8E26993-7D2E-D16A-FBD9-B9FD8957B4B7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5" creationId="{5A898F39-9681-2846-5FAC-AD53BE6CBCE1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6" creationId="{D49069FF-A04E-A64C-9CEB-F9A30A5AE587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7" creationId="{3DBC8BAB-35E1-B873-910B-E4C89C425D75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8" creationId="{9988E7D4-1A7B-515A-AA42-6D8D14A3D0FF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9" creationId="{094FE97B-26AA-B331-B55D-F75E5C209915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4" creationId="{150EDA08-DA65-39A1-3F97-2B80E776F38B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5" creationId="{E8624095-C082-4E38-2157-FC9954963107}"/>
          </ac:spMkLst>
        </pc:sp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0" creationId="{1EF13D05-674E-D461-F957-5720EC75DD04}"/>
          </ac:cxnSpMkLst>
        </pc:cxn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1" creationId="{3DF1746C-7F67-90EB-0C53-11247E5C4611}"/>
          </ac:cxnSpMkLst>
        </pc:cxn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3" creationId="{9FF7357E-D55D-994A-37CF-E922A9ED77BB}"/>
          </ac:cxnSpMkLst>
        </pc:cxnChg>
      </pc:sldChg>
      <pc:sldChg chg="add del">
        <pc:chgData name="Diana Hernández Hernández" userId="1918dbd71b57c3a0" providerId="LiveId" clId="{E0974EC1-8DAC-4014-8734-32842EB1EFE1}" dt="2024-03-27T00:37:11.165" v="1093" actId="47"/>
        <pc:sldMkLst>
          <pc:docMk/>
          <pc:sldMk cId="3479152711" sldId="278"/>
        </pc:sldMkLst>
      </pc:sldChg>
      <pc:sldChg chg="delSp add del mod ord">
        <pc:chgData name="Diana Hernández Hernández" userId="1918dbd71b57c3a0" providerId="LiveId" clId="{E0974EC1-8DAC-4014-8734-32842EB1EFE1}" dt="2024-03-26T23:23:28.496" v="337" actId="47"/>
        <pc:sldMkLst>
          <pc:docMk/>
          <pc:sldMk cId="4008868680" sldId="279"/>
        </pc:sldMkLst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" creationId="{E1F50E92-9526-922B-CF4D-631AEF6D1451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4" creationId="{316886B8-AE8B-F96B-4EFF-E7DCD850CE24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5" creationId="{AB9A5AFD-A250-8CC6-D015-A22022F89AA6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7" creationId="{222C9AE4-EBBC-31B3-D397-39486F765E8B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8" creationId="{7567C7D9-AA1C-DEC0-C464-D1FCED99AFB9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1" creationId="{0BA15F7D-C71F-0C85-7CC9-97A4D227A98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2" creationId="{87DE2800-9072-233C-1CD8-3F48DF6DC1AF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3" creationId="{444B6CAF-4D14-09CE-4613-BE90F1684236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9" creationId="{B00D2034-F6B1-8469-54E6-E5C81CCE89B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0" creationId="{064D6774-D4D8-600F-95A2-0E87930C12E3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1" creationId="{E302B571-899C-C6A0-8EF7-3575197B14B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2" creationId="{643CA45E-5673-253F-902A-EBE0627AA76A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7" creationId="{08E3F785-B03D-51FF-AC31-06ABDA46A23C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8" creationId="{93398CE2-34AA-1843-D513-6FF7C413553E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0" creationId="{F55DA003-3D20-A2C3-2F92-4EC2E937BA6F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1" creationId="{ABFE2DF5-7DF6-15B9-61C1-9462D402B693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2" creationId="{336BCA93-7921-9252-A462-C17E41DC031C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4" creationId="{718E17FC-4C35-E56F-5FC2-8666775B71CB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6" creationId="{E8A1BD12-1D39-81BA-5A91-43B119B2D617}"/>
          </ac:spMkLst>
        </pc:sp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9" creationId="{C1A38F1F-E225-7B05-7C76-A4FD936F0073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29" creationId="{321E83D6-377F-0FAA-2E70-CB8027E3BBD8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33" creationId="{808DE6EF-0FF7-EB9A-D9C7-7FD5F3F89038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35" creationId="{EA9AF2AF-7ABD-D84A-C793-C98A3F4385F7}"/>
          </ac:picMkLst>
        </pc:picChg>
      </pc:sldChg>
      <pc:sldChg chg="delSp add del mod ord">
        <pc:chgData name="Diana Hernández Hernández" userId="1918dbd71b57c3a0" providerId="LiveId" clId="{E0974EC1-8DAC-4014-8734-32842EB1EFE1}" dt="2024-03-26T23:47:28.520" v="745" actId="47"/>
        <pc:sldMkLst>
          <pc:docMk/>
          <pc:sldMk cId="3724942131" sldId="280"/>
        </pc:sldMkLst>
        <pc:graphicFrameChg chg="del">
          <ac:chgData name="Diana Hernández Hernández" userId="1918dbd71b57c3a0" providerId="LiveId" clId="{E0974EC1-8DAC-4014-8734-32842EB1EFE1}" dt="2024-03-26T23:47:20.130" v="743" actId="21"/>
          <ac:graphicFrameMkLst>
            <pc:docMk/>
            <pc:sldMk cId="3724942131" sldId="280"/>
            <ac:graphicFrameMk id="2" creationId="{42381090-2F2E-9AC9-17F9-14EB4B6A7537}"/>
          </ac:graphicFrameMkLst>
        </pc:graphicFrameChg>
      </pc:sldChg>
      <pc:sldChg chg="delSp add del mod ord">
        <pc:chgData name="Diana Hernández Hernández" userId="1918dbd71b57c3a0" providerId="LiveId" clId="{E0974EC1-8DAC-4014-8734-32842EB1EFE1}" dt="2024-03-27T00:14:04.120" v="866" actId="47"/>
        <pc:sldMkLst>
          <pc:docMk/>
          <pc:sldMk cId="980054978" sldId="281"/>
        </pc:sldMkLst>
        <pc:graphicFrameChg chg="del">
          <ac:chgData name="Diana Hernández Hernández" userId="1918dbd71b57c3a0" providerId="LiveId" clId="{E0974EC1-8DAC-4014-8734-32842EB1EFE1}" dt="2024-03-27T00:14:00.348" v="864" actId="21"/>
          <ac:graphicFrameMkLst>
            <pc:docMk/>
            <pc:sldMk cId="980054978" sldId="281"/>
            <ac:graphicFrameMk id="2" creationId="{15C61C69-216C-F065-3C0A-7E612EE2E163}"/>
          </ac:graphicFrameMkLst>
        </pc:graphicFrameChg>
      </pc:sldChg>
      <pc:sldChg chg="add del">
        <pc:chgData name="Diana Hernández Hernández" userId="1918dbd71b57c3a0" providerId="LiveId" clId="{E0974EC1-8DAC-4014-8734-32842EB1EFE1}" dt="2024-03-27T00:36:49.509" v="1089" actId="47"/>
        <pc:sldMkLst>
          <pc:docMk/>
          <pc:sldMk cId="2362219383" sldId="282"/>
        </pc:sldMkLst>
      </pc:sldChg>
      <pc:sldChg chg="addSp modSp new mod">
        <pc:chgData name="Diana Hernández Hernández" userId="1918dbd71b57c3a0" providerId="LiveId" clId="{E0974EC1-8DAC-4014-8734-32842EB1EFE1}" dt="2024-03-26T23:43:59.991" v="714" actId="2716"/>
        <pc:sldMkLst>
          <pc:docMk/>
          <pc:sldMk cId="3435849446" sldId="283"/>
        </pc:sldMkLst>
        <pc:spChg chg="add mod">
          <ac:chgData name="Diana Hernández Hernández" userId="1918dbd71b57c3a0" providerId="LiveId" clId="{E0974EC1-8DAC-4014-8734-32842EB1EFE1}" dt="2024-03-26T23:03:29.345" v="104" actId="12"/>
          <ac:spMkLst>
            <pc:docMk/>
            <pc:sldMk cId="3435849446" sldId="283"/>
            <ac:spMk id="2" creationId="{AF6B9E33-DD2C-5181-BB21-B00D5E2ABD51}"/>
          </ac:spMkLst>
        </pc:spChg>
        <pc:spChg chg="add mod">
          <ac:chgData name="Diana Hernández Hernández" userId="1918dbd71b57c3a0" providerId="LiveId" clId="{E0974EC1-8DAC-4014-8734-32842EB1EFE1}" dt="2024-03-26T23:43:59.991" v="714" actId="2716"/>
          <ac:spMkLst>
            <pc:docMk/>
            <pc:sldMk cId="3435849446" sldId="283"/>
            <ac:spMk id="3" creationId="{41C85D45-BE2B-1F67-9F8C-E90B1731FEE3}"/>
          </ac:spMkLst>
        </pc:spChg>
      </pc:sldChg>
      <pc:sldChg chg="addSp modSp new mod">
        <pc:chgData name="Diana Hernández Hernández" userId="1918dbd71b57c3a0" providerId="LiveId" clId="{E0974EC1-8DAC-4014-8734-32842EB1EFE1}" dt="2024-03-26T23:44:14.727" v="716" actId="2711"/>
        <pc:sldMkLst>
          <pc:docMk/>
          <pc:sldMk cId="730477156" sldId="284"/>
        </pc:sldMkLst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3" creationId="{B55E83FD-EBCC-AB24-1D33-1E6E86D6C2BD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4" creationId="{3E382961-6EBE-0C28-3340-D75A7850AB6B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6" creationId="{1652EE61-0E77-D8DD-B8EA-C7C4110337EC}"/>
          </ac:spMkLst>
        </pc:spChg>
        <pc:spChg chg="add mod">
          <ac:chgData name="Diana Hernández Hernández" userId="1918dbd71b57c3a0" providerId="LiveId" clId="{E0974EC1-8DAC-4014-8734-32842EB1EFE1}" dt="2024-03-26T23:44:14.727" v="716" actId="2711"/>
          <ac:spMkLst>
            <pc:docMk/>
            <pc:sldMk cId="730477156" sldId="284"/>
            <ac:spMk id="7" creationId="{DEF39EF3-30CF-6A2D-8ED3-514B4E4847C9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8" creationId="{1ABB65AC-F75F-2CE6-27B0-E3A705D08016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9" creationId="{34E41051-F321-DAD8-4E21-38CE0EFCAD74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10" creationId="{B58ED776-9E5E-E719-4377-E52A89D02B01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11" creationId="{867541A5-51A9-82AC-4B87-E31B91D8048B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12" creationId="{755B4819-15B0-8AE9-4891-31F16C9F22B1}"/>
          </ac:spMkLst>
        </pc:spChg>
        <pc:grpChg chg="add mod">
          <ac:chgData name="Diana Hernández Hernández" userId="1918dbd71b57c3a0" providerId="LiveId" clId="{E0974EC1-8DAC-4014-8734-32842EB1EFE1}" dt="2024-03-26T23:03:44.088" v="108"/>
          <ac:grpSpMkLst>
            <pc:docMk/>
            <pc:sldMk cId="730477156" sldId="284"/>
            <ac:grpSpMk id="2" creationId="{EF071EC6-346C-05FA-B1B0-12E49943D49B}"/>
          </ac:grpSpMkLst>
        </pc:grpChg>
      </pc:sldChg>
      <pc:sldChg chg="addSp modSp new mod">
        <pc:chgData name="Diana Hernández Hernández" userId="1918dbd71b57c3a0" providerId="LiveId" clId="{E0974EC1-8DAC-4014-8734-32842EB1EFE1}" dt="2024-03-26T23:44:29.589" v="717" actId="2711"/>
        <pc:sldMkLst>
          <pc:docMk/>
          <pc:sldMk cId="144970831" sldId="285"/>
        </pc:sldMkLst>
        <pc:spChg chg="add mod">
          <ac:chgData name="Diana Hernández Hernández" userId="1918dbd71b57c3a0" providerId="LiveId" clId="{E0974EC1-8DAC-4014-8734-32842EB1EFE1}" dt="2024-03-26T23:05:38.935" v="138" actId="207"/>
          <ac:spMkLst>
            <pc:docMk/>
            <pc:sldMk cId="144970831" sldId="285"/>
            <ac:spMk id="2" creationId="{CAA4B5BB-5705-42D8-1855-B41CF0985601}"/>
          </ac:spMkLst>
        </pc:spChg>
        <pc:spChg chg="add mod">
          <ac:chgData name="Diana Hernández Hernández" userId="1918dbd71b57c3a0" providerId="LiveId" clId="{E0974EC1-8DAC-4014-8734-32842EB1EFE1}" dt="2024-03-26T23:44:29.589" v="717" actId="2711"/>
          <ac:spMkLst>
            <pc:docMk/>
            <pc:sldMk cId="144970831" sldId="285"/>
            <ac:spMk id="4" creationId="{7C5F2B52-3909-43B6-27B9-F3103A085B79}"/>
          </ac:spMkLst>
        </pc:spChg>
        <pc:spChg chg="add mod">
          <ac:chgData name="Diana Hernández Hernández" userId="1918dbd71b57c3a0" providerId="LiveId" clId="{E0974EC1-8DAC-4014-8734-32842EB1EFE1}" dt="2024-03-26T23:06:26.903" v="142" actId="11"/>
          <ac:spMkLst>
            <pc:docMk/>
            <pc:sldMk cId="144970831" sldId="285"/>
            <ac:spMk id="7" creationId="{9C36844F-78AE-7717-D119-7FCEDAB484DD}"/>
          </ac:spMkLst>
        </pc:spChg>
        <pc:picChg chg="add mod">
          <ac:chgData name="Diana Hernández Hernández" userId="1918dbd71b57c3a0" providerId="LiveId" clId="{E0974EC1-8DAC-4014-8734-32842EB1EFE1}" dt="2024-03-26T23:05:34.975" v="137" actId="207"/>
          <ac:picMkLst>
            <pc:docMk/>
            <pc:sldMk cId="144970831" sldId="285"/>
            <ac:picMk id="3" creationId="{D9484F09-0A67-814A-8497-2899054778A0}"/>
          </ac:picMkLst>
        </pc:picChg>
      </pc:sldChg>
      <pc:sldChg chg="addSp modSp new mod">
        <pc:chgData name="Diana Hernández Hernández" userId="1918dbd71b57c3a0" providerId="LiveId" clId="{E0974EC1-8DAC-4014-8734-32842EB1EFE1}" dt="2024-03-26T23:44:48.445" v="718" actId="2711"/>
        <pc:sldMkLst>
          <pc:docMk/>
          <pc:sldMk cId="195523566" sldId="286"/>
        </pc:sldMkLst>
        <pc:spChg chg="add mod">
          <ac:chgData name="Diana Hernández Hernández" userId="1918dbd71b57c3a0" providerId="LiveId" clId="{E0974EC1-8DAC-4014-8734-32842EB1EFE1}" dt="2024-03-26T23:44:48.445" v="718" actId="2711"/>
          <ac:spMkLst>
            <pc:docMk/>
            <pc:sldMk cId="195523566" sldId="286"/>
            <ac:spMk id="2" creationId="{4AAB3FDE-A806-885B-2965-257F8E4E7859}"/>
          </ac:spMkLst>
        </pc:spChg>
        <pc:spChg chg="add mod">
          <ac:chgData name="Diana Hernández Hernández" userId="1918dbd71b57c3a0" providerId="LiveId" clId="{E0974EC1-8DAC-4014-8734-32842EB1EFE1}" dt="2024-03-26T23:22:14.808" v="329" actId="207"/>
          <ac:spMkLst>
            <pc:docMk/>
            <pc:sldMk cId="195523566" sldId="286"/>
            <ac:spMk id="3" creationId="{3FDD3191-0012-09A2-A008-3EC88D88EF69}"/>
          </ac:spMkLst>
        </pc:spChg>
        <pc:picChg chg="add mod">
          <ac:chgData name="Diana Hernández Hernández" userId="1918dbd71b57c3a0" providerId="LiveId" clId="{E0974EC1-8DAC-4014-8734-32842EB1EFE1}" dt="2024-03-26T23:22:09.479" v="328" actId="207"/>
          <ac:picMkLst>
            <pc:docMk/>
            <pc:sldMk cId="195523566" sldId="286"/>
            <ac:picMk id="5" creationId="{2C80D18B-7176-40D1-C01D-838E6359149E}"/>
          </ac:picMkLst>
        </pc:picChg>
      </pc:sldChg>
      <pc:sldChg chg="addSp delSp modSp new del mod setBg">
        <pc:chgData name="Diana Hernández Hernández" userId="1918dbd71b57c3a0" providerId="LiveId" clId="{E0974EC1-8DAC-4014-8734-32842EB1EFE1}" dt="2024-03-27T01:28:21.975" v="1621" actId="47"/>
        <pc:sldMkLst>
          <pc:docMk/>
          <pc:sldMk cId="3189708337" sldId="287"/>
        </pc:sldMkLst>
        <pc:spChg chg="add mod">
          <ac:chgData name="Diana Hernández Hernández" userId="1918dbd71b57c3a0" providerId="LiveId" clId="{E0974EC1-8DAC-4014-8734-32842EB1EFE1}" dt="2024-03-27T01:27:03.409" v="1610" actId="20577"/>
          <ac:spMkLst>
            <pc:docMk/>
            <pc:sldMk cId="3189708337" sldId="287"/>
            <ac:spMk id="2" creationId="{A86DE6A0-FE90-C678-ADA7-1C473E23CF80}"/>
          </ac:spMkLst>
        </pc:spChg>
        <pc:spChg chg="add mod">
          <ac:chgData name="Diana Hernández Hernández" userId="1918dbd71b57c3a0" providerId="LiveId" clId="{E0974EC1-8DAC-4014-8734-32842EB1EFE1}" dt="2024-03-27T01:27:29.745" v="1613"/>
          <ac:spMkLst>
            <pc:docMk/>
            <pc:sldMk cId="3189708337" sldId="287"/>
            <ac:spMk id="3" creationId="{42B58A79-FD3A-2FE6-54B5-C1A5F2C7109D}"/>
          </ac:spMkLst>
        </pc:spChg>
        <pc:spChg chg="add del mod">
          <ac:chgData name="Diana Hernández Hernández" userId="1918dbd71b57c3a0" providerId="LiveId" clId="{E0974EC1-8DAC-4014-8734-32842EB1EFE1}" dt="2024-03-26T23:15:53.938" v="271" actId="478"/>
          <ac:spMkLst>
            <pc:docMk/>
            <pc:sldMk cId="3189708337" sldId="287"/>
            <ac:spMk id="3" creationId="{6257FE8C-3C79-FF99-6CF5-96EFBB8F6F04}"/>
          </ac:spMkLst>
        </pc:spChg>
        <pc:spChg chg="add del mod">
          <ac:chgData name="Diana Hernández Hernández" userId="1918dbd71b57c3a0" providerId="LiveId" clId="{E0974EC1-8DAC-4014-8734-32842EB1EFE1}" dt="2024-03-27T01:23:27.855" v="1420" actId="478"/>
          <ac:spMkLst>
            <pc:docMk/>
            <pc:sldMk cId="3189708337" sldId="287"/>
            <ac:spMk id="4" creationId="{29F7D86A-273C-4B47-71DD-0720714A07DB}"/>
          </ac:spMkLst>
        </pc:spChg>
        <pc:spChg chg="add del mod">
          <ac:chgData name="Diana Hernández Hernández" userId="1918dbd71b57c3a0" providerId="LiveId" clId="{E0974EC1-8DAC-4014-8734-32842EB1EFE1}" dt="2024-03-26T23:07:10.427" v="151" actId="478"/>
          <ac:spMkLst>
            <pc:docMk/>
            <pc:sldMk cId="3189708337" sldId="287"/>
            <ac:spMk id="5" creationId="{3E32E0E3-E7FA-DF04-3AF3-DFCCD3E88877}"/>
          </ac:spMkLst>
        </pc:spChg>
        <pc:spChg chg="add del">
          <ac:chgData name="Diana Hernández Hernández" userId="1918dbd71b57c3a0" providerId="LiveId" clId="{E0974EC1-8DAC-4014-8734-32842EB1EFE1}" dt="2024-03-26T23:06:50.634" v="149" actId="26606"/>
          <ac:spMkLst>
            <pc:docMk/>
            <pc:sldMk cId="3189708337" sldId="287"/>
            <ac:spMk id="11" creationId="{1A95671B-3CC6-4792-9114-B74FAEA224E6}"/>
          </ac:spMkLst>
        </pc:spChg>
        <pc:spChg chg="add mod">
          <ac:chgData name="Diana Hernández Hernández" userId="1918dbd71b57c3a0" providerId="LiveId" clId="{E0974EC1-8DAC-4014-8734-32842EB1EFE1}" dt="2024-03-26T23:19:33.816" v="303" actId="14100"/>
          <ac:spMkLst>
            <pc:docMk/>
            <pc:sldMk cId="3189708337" sldId="287"/>
            <ac:spMk id="13" creationId="{6257FE8C-3C79-FF99-6CF5-96EFBB8F6F04}"/>
          </ac:spMkLst>
        </pc:spChg>
        <pc:graphicFrameChg chg="add del mod ord modGraphic">
          <ac:chgData name="Diana Hernández Hernández" userId="1918dbd71b57c3a0" providerId="LiveId" clId="{E0974EC1-8DAC-4014-8734-32842EB1EFE1}" dt="2024-03-26T23:15:53.938" v="271" actId="478"/>
          <ac:graphicFrameMkLst>
            <pc:docMk/>
            <pc:sldMk cId="3189708337" sldId="287"/>
            <ac:graphicFrameMk id="2" creationId="{CE277D2B-BDA4-F60D-E15D-0B71993ACF46}"/>
          </ac:graphicFrameMkLst>
        </pc:graphicFrameChg>
        <pc:graphicFrameChg chg="add mod modGraphic">
          <ac:chgData name="Diana Hernández Hernández" userId="1918dbd71b57c3a0" providerId="LiveId" clId="{E0974EC1-8DAC-4014-8734-32842EB1EFE1}" dt="2024-03-27T01:27:57.634" v="1618" actId="113"/>
          <ac:graphicFrameMkLst>
            <pc:docMk/>
            <pc:sldMk cId="3189708337" sldId="287"/>
            <ac:graphicFrameMk id="12" creationId="{CE277D2B-BDA4-F60D-E15D-0B71993ACF46}"/>
          </ac:graphicFrameMkLst>
        </pc:graphicFrameChg>
        <pc:picChg chg="add mod ord">
          <ac:chgData name="Diana Hernández Hernández" userId="1918dbd71b57c3a0" providerId="LiveId" clId="{E0974EC1-8DAC-4014-8734-32842EB1EFE1}" dt="2024-03-27T01:26:40.524" v="1594" actId="1036"/>
          <ac:picMkLst>
            <pc:docMk/>
            <pc:sldMk cId="3189708337" sldId="287"/>
            <ac:picMk id="6" creationId="{1EBCDA4D-825D-9976-1EC0-6C773729126C}"/>
          </ac:picMkLst>
        </pc:picChg>
        <pc:picChg chg="add del">
          <ac:chgData name="Diana Hernández Hernández" userId="1918dbd71b57c3a0" providerId="LiveId" clId="{E0974EC1-8DAC-4014-8734-32842EB1EFE1}" dt="2024-03-26T23:11:53.098" v="248" actId="478"/>
          <ac:picMkLst>
            <pc:docMk/>
            <pc:sldMk cId="3189708337" sldId="287"/>
            <ac:picMk id="8" creationId="{C517BFC5-F2C3-B840-EA7B-A15555C0B61C}"/>
          </ac:picMkLst>
        </pc:picChg>
        <pc:picChg chg="add del">
          <ac:chgData name="Diana Hernández Hernández" userId="1918dbd71b57c3a0" providerId="LiveId" clId="{E0974EC1-8DAC-4014-8734-32842EB1EFE1}" dt="2024-03-26T23:12:27.080" v="252" actId="478"/>
          <ac:picMkLst>
            <pc:docMk/>
            <pc:sldMk cId="3189708337" sldId="287"/>
            <ac:picMk id="10" creationId="{0D5A3B29-E4CD-BABC-6B70-F49A713AEB0A}"/>
          </ac:picMkLst>
        </pc:picChg>
      </pc:sldChg>
      <pc:sldChg chg="delSp modSp add del mod">
        <pc:chgData name="Diana Hernández Hernández" userId="1918dbd71b57c3a0" providerId="LiveId" clId="{E0974EC1-8DAC-4014-8734-32842EB1EFE1}" dt="2024-03-26T23:20:30.733" v="315" actId="47"/>
        <pc:sldMkLst>
          <pc:docMk/>
          <pc:sldMk cId="2445955600" sldId="288"/>
        </pc:sldMkLst>
        <pc:spChg chg="del">
          <ac:chgData name="Diana Hernández Hernández" userId="1918dbd71b57c3a0" providerId="LiveId" clId="{E0974EC1-8DAC-4014-8734-32842EB1EFE1}" dt="2024-03-26T23:15:58.131" v="272" actId="21"/>
          <ac:spMkLst>
            <pc:docMk/>
            <pc:sldMk cId="2445955600" sldId="288"/>
            <ac:spMk id="3" creationId="{6257FE8C-3C79-FF99-6CF5-96EFBB8F6F04}"/>
          </ac:spMkLst>
        </pc:spChg>
        <pc:graphicFrameChg chg="del mod">
          <ac:chgData name="Diana Hernández Hernández" userId="1918dbd71b57c3a0" providerId="LiveId" clId="{E0974EC1-8DAC-4014-8734-32842EB1EFE1}" dt="2024-03-26T23:15:58.131" v="272" actId="21"/>
          <ac:graphicFrameMkLst>
            <pc:docMk/>
            <pc:sldMk cId="2445955600" sldId="288"/>
            <ac:graphicFrameMk id="2" creationId="{CE277D2B-BDA4-F60D-E15D-0B71993ACF46}"/>
          </ac:graphicFrameMkLst>
        </pc:graphicFrameChg>
      </pc:sldChg>
      <pc:sldChg chg="addSp delSp modSp new del mod">
        <pc:chgData name="Diana Hernández Hernández" userId="1918dbd71b57c3a0" providerId="LiveId" clId="{E0974EC1-8DAC-4014-8734-32842EB1EFE1}" dt="2024-03-27T01:42:50.669" v="2097" actId="47"/>
        <pc:sldMkLst>
          <pc:docMk/>
          <pc:sldMk cId="2830103162" sldId="288"/>
        </pc:sldMkLst>
        <pc:spChg chg="add del mod">
          <ac:chgData name="Diana Hernández Hernández" userId="1918dbd71b57c3a0" providerId="LiveId" clId="{E0974EC1-8DAC-4014-8734-32842EB1EFE1}" dt="2024-03-26T23:23:13.494" v="336" actId="478"/>
          <ac:spMkLst>
            <pc:docMk/>
            <pc:sldMk cId="2830103162" sldId="288"/>
            <ac:spMk id="2" creationId="{46AB0011-A5EE-4CFC-0C1A-7E7166230EF7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" creationId="{E1F50E92-9526-922B-CF4D-631AEF6D1451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4" creationId="{316886B8-AE8B-F96B-4EFF-E7DCD850CE24}"/>
          </ac:spMkLst>
        </pc:spChg>
        <pc:spChg chg="add del mod">
          <ac:chgData name="Diana Hernández Hernández" userId="1918dbd71b57c3a0" providerId="LiveId" clId="{E0974EC1-8DAC-4014-8734-32842EB1EFE1}" dt="2024-03-26T23:22:37.287" v="334" actId="478"/>
          <ac:spMkLst>
            <pc:docMk/>
            <pc:sldMk cId="2830103162" sldId="288"/>
            <ac:spMk id="5" creationId="{AB9A5AFD-A250-8CC6-D015-A22022F89AA6}"/>
          </ac:spMkLst>
        </pc:spChg>
        <pc:spChg chg="add mod">
          <ac:chgData name="Diana Hernández Hernández" userId="1918dbd71b57c3a0" providerId="LiveId" clId="{E0974EC1-8DAC-4014-8734-32842EB1EFE1}" dt="2024-03-26T23:27:23.610" v="441" actId="207"/>
          <ac:spMkLst>
            <pc:docMk/>
            <pc:sldMk cId="2830103162" sldId="288"/>
            <ac:spMk id="7" creationId="{222C9AE4-EBBC-31B3-D397-39486F765E8B}"/>
          </ac:spMkLst>
        </pc:spChg>
        <pc:spChg chg="add mod">
          <ac:chgData name="Diana Hernández Hernández" userId="1918dbd71b57c3a0" providerId="LiveId" clId="{E0974EC1-8DAC-4014-8734-32842EB1EFE1}" dt="2024-03-26T23:34:52.849" v="579" actId="207"/>
          <ac:spMkLst>
            <pc:docMk/>
            <pc:sldMk cId="2830103162" sldId="288"/>
            <ac:spMk id="8" creationId="{7567C7D9-AA1C-DEC0-C464-D1FCED99AFB9}"/>
          </ac:spMkLst>
        </pc:spChg>
        <pc:spChg chg="add mod">
          <ac:chgData name="Diana Hernández Hernández" userId="1918dbd71b57c3a0" providerId="LiveId" clId="{E0974EC1-8DAC-4014-8734-32842EB1EFE1}" dt="2024-03-27T01:25:41.747" v="1546" actId="179"/>
          <ac:spMkLst>
            <pc:docMk/>
            <pc:sldMk cId="2830103162" sldId="288"/>
            <ac:spMk id="10" creationId="{7A7E1AD9-91EE-4C29-5849-935F3C587E70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11" creationId="{0BA15F7D-C71F-0C85-7CC9-97A4D227A98D}"/>
          </ac:spMkLst>
        </pc:spChg>
        <pc:spChg chg="add mod">
          <ac:chgData name="Diana Hernández Hernández" userId="1918dbd71b57c3a0" providerId="LiveId" clId="{E0974EC1-8DAC-4014-8734-32842EB1EFE1}" dt="2024-03-26T23:28:07.060" v="446" actId="207"/>
          <ac:spMkLst>
            <pc:docMk/>
            <pc:sldMk cId="2830103162" sldId="288"/>
            <ac:spMk id="12" creationId="{87DE2800-9072-233C-1CD8-3F48DF6DC1AF}"/>
          </ac:spMkLst>
        </pc:spChg>
        <pc:spChg chg="add mod">
          <ac:chgData name="Diana Hernández Hernández" userId="1918dbd71b57c3a0" providerId="LiveId" clId="{E0974EC1-8DAC-4014-8734-32842EB1EFE1}" dt="2024-03-26T23:27:49.861" v="443" actId="207"/>
          <ac:spMkLst>
            <pc:docMk/>
            <pc:sldMk cId="2830103162" sldId="288"/>
            <ac:spMk id="13" creationId="{444B6CAF-4D14-09CE-4613-BE90F1684236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19" creationId="{B00D2034-F6B1-8469-54E6-E5C81CCE89BD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20" creationId="{064D6774-D4D8-600F-95A2-0E87930C12E3}"/>
          </ac:spMkLst>
        </pc:spChg>
        <pc:spChg chg="add mod">
          <ac:chgData name="Diana Hernández Hernández" userId="1918dbd71b57c3a0" providerId="LiveId" clId="{E0974EC1-8DAC-4014-8734-32842EB1EFE1}" dt="2024-03-26T23:34:55.466" v="580" actId="207"/>
          <ac:spMkLst>
            <pc:docMk/>
            <pc:sldMk cId="2830103162" sldId="288"/>
            <ac:spMk id="21" creationId="{E302B571-899C-C6A0-8EF7-3575197B14BD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22" creationId="{643CA45E-5673-253F-902A-EBE0627AA76A}"/>
          </ac:spMkLst>
        </pc:spChg>
        <pc:spChg chg="add mod">
          <ac:chgData name="Diana Hernández Hernández" userId="1918dbd71b57c3a0" providerId="LiveId" clId="{E0974EC1-8DAC-4014-8734-32842EB1EFE1}" dt="2024-03-26T23:34:50.517" v="578" actId="207"/>
          <ac:spMkLst>
            <pc:docMk/>
            <pc:sldMk cId="2830103162" sldId="288"/>
            <ac:spMk id="27" creationId="{08E3F785-B03D-51FF-AC31-06ABDA46A23C}"/>
          </ac:spMkLst>
        </pc:spChg>
        <pc:spChg chg="add mod">
          <ac:chgData name="Diana Hernández Hernández" userId="1918dbd71b57c3a0" providerId="LiveId" clId="{E0974EC1-8DAC-4014-8734-32842EB1EFE1}" dt="2024-03-26T23:34:47.580" v="577" actId="207"/>
          <ac:spMkLst>
            <pc:docMk/>
            <pc:sldMk cId="2830103162" sldId="288"/>
            <ac:spMk id="28" creationId="{93398CE2-34AA-1843-D513-6FF7C413553E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0" creationId="{F55DA003-3D20-A2C3-2F92-4EC2E937BA6F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1" creationId="{ABFE2DF5-7DF6-15B9-61C1-9462D402B693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2" creationId="{336BCA93-7921-9252-A462-C17E41DC031C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34" creationId="{718E17FC-4C35-E56F-5FC2-8666775B71CB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6" creationId="{E8A1BD12-1D39-81BA-5A91-43B119B2D617}"/>
          </ac:spMkLst>
        </pc:spChg>
        <pc:picChg chg="add del mod">
          <ac:chgData name="Diana Hernández Hernández" userId="1918dbd71b57c3a0" providerId="LiveId" clId="{E0974EC1-8DAC-4014-8734-32842EB1EFE1}" dt="2024-03-26T23:23:13.494" v="336" actId="478"/>
          <ac:picMkLst>
            <pc:docMk/>
            <pc:sldMk cId="2830103162" sldId="288"/>
            <ac:picMk id="6" creationId="{CA66F410-87C9-A87E-41B8-5695EE3B1C48}"/>
          </ac:picMkLst>
        </pc:picChg>
        <pc:picChg chg="add mod">
          <ac:chgData name="Diana Hernández Hernández" userId="1918dbd71b57c3a0" providerId="LiveId" clId="{E0974EC1-8DAC-4014-8734-32842EB1EFE1}" dt="2024-03-26T23:28:44.712" v="470" actId="1035"/>
          <ac:picMkLst>
            <pc:docMk/>
            <pc:sldMk cId="2830103162" sldId="288"/>
            <ac:picMk id="9" creationId="{C1A38F1F-E225-7B05-7C76-A4FD936F0073}"/>
          </ac:picMkLst>
        </pc:picChg>
        <pc:picChg chg="add del mod">
          <ac:chgData name="Diana Hernández Hernández" userId="1918dbd71b57c3a0" providerId="LiveId" clId="{E0974EC1-8DAC-4014-8734-32842EB1EFE1}" dt="2024-03-27T01:38:48.664" v="1933" actId="21"/>
          <ac:picMkLst>
            <pc:docMk/>
            <pc:sldMk cId="2830103162" sldId="288"/>
            <ac:picMk id="14" creationId="{8F16C06D-B6BC-1230-96C8-D9B1CFA70F7D}"/>
          </ac:picMkLst>
        </pc:picChg>
        <pc:picChg chg="add mod">
          <ac:chgData name="Diana Hernández Hernández" userId="1918dbd71b57c3a0" providerId="LiveId" clId="{E0974EC1-8DAC-4014-8734-32842EB1EFE1}" dt="2024-03-26T23:28:27.890" v="453" actId="1036"/>
          <ac:picMkLst>
            <pc:docMk/>
            <pc:sldMk cId="2830103162" sldId="288"/>
            <ac:picMk id="29" creationId="{321E83D6-377F-0FAA-2E70-CB8027E3BBD8}"/>
          </ac:picMkLst>
        </pc:picChg>
        <pc:picChg chg="add mod">
          <ac:chgData name="Diana Hernández Hernández" userId="1918dbd71b57c3a0" providerId="LiveId" clId="{E0974EC1-8DAC-4014-8734-32842EB1EFE1}" dt="2024-03-26T23:28:33.536" v="461" actId="1035"/>
          <ac:picMkLst>
            <pc:docMk/>
            <pc:sldMk cId="2830103162" sldId="288"/>
            <ac:picMk id="33" creationId="{808DE6EF-0FF7-EB9A-D9C7-7FD5F3F89038}"/>
          </ac:picMkLst>
        </pc:picChg>
        <pc:picChg chg="add mod">
          <ac:chgData name="Diana Hernández Hernández" userId="1918dbd71b57c3a0" providerId="LiveId" clId="{E0974EC1-8DAC-4014-8734-32842EB1EFE1}" dt="2024-03-26T23:22:34.425" v="333"/>
          <ac:picMkLst>
            <pc:docMk/>
            <pc:sldMk cId="2830103162" sldId="288"/>
            <ac:picMk id="35" creationId="{EA9AF2AF-7ABD-D84A-C793-C98A3F4385F7}"/>
          </ac:picMkLst>
        </pc:picChg>
      </pc:sldChg>
      <pc:sldChg chg="addSp modSp new mod">
        <pc:chgData name="Diana Hernández Hernández" userId="1918dbd71b57c3a0" providerId="LiveId" clId="{E0974EC1-8DAC-4014-8734-32842EB1EFE1}" dt="2024-03-27T01:14:46.838" v="1113" actId="2711"/>
        <pc:sldMkLst>
          <pc:docMk/>
          <pc:sldMk cId="1463498913" sldId="289"/>
        </pc:sldMkLst>
        <pc:spChg chg="add mod">
          <ac:chgData name="Diana Hernández Hernández" userId="1918dbd71b57c3a0" providerId="LiveId" clId="{E0974EC1-8DAC-4014-8734-32842EB1EFE1}" dt="2024-03-26T23:30:14.298" v="499" actId="207"/>
          <ac:spMkLst>
            <pc:docMk/>
            <pc:sldMk cId="1463498913" sldId="289"/>
            <ac:spMk id="2" creationId="{BD226B80-AF43-B906-D4B9-87C35846BD0B}"/>
          </ac:spMkLst>
        </pc:spChg>
        <pc:spChg chg="add mod">
          <ac:chgData name="Diana Hernández Hernández" userId="1918dbd71b57c3a0" providerId="LiveId" clId="{E0974EC1-8DAC-4014-8734-32842EB1EFE1}" dt="2024-03-27T01:14:46.838" v="1113" actId="2711"/>
          <ac:spMkLst>
            <pc:docMk/>
            <pc:sldMk cId="1463498913" sldId="289"/>
            <ac:spMk id="3" creationId="{408CEDE6-6A6A-A72C-78AE-639B53C428F1}"/>
          </ac:spMkLst>
        </pc:spChg>
        <pc:graphicFrameChg chg="add mod modGraphic">
          <ac:chgData name="Diana Hernández Hernández" userId="1918dbd71b57c3a0" providerId="LiveId" clId="{E0974EC1-8DAC-4014-8734-32842EB1EFE1}" dt="2024-03-27T00:40:18.182" v="1110" actId="207"/>
          <ac:graphicFrameMkLst>
            <pc:docMk/>
            <pc:sldMk cId="1463498913" sldId="289"/>
            <ac:graphicFrameMk id="6" creationId="{2A65EF07-60F2-3B8A-75CD-0B433D494D77}"/>
          </ac:graphicFrameMkLst>
        </pc:graphicFrameChg>
        <pc:picChg chg="add mod">
          <ac:chgData name="Diana Hernández Hernández" userId="1918dbd71b57c3a0" providerId="LiveId" clId="{E0974EC1-8DAC-4014-8734-32842EB1EFE1}" dt="2024-03-26T23:30:21.431" v="502" actId="208"/>
          <ac:picMkLst>
            <pc:docMk/>
            <pc:sldMk cId="1463498913" sldId="289"/>
            <ac:picMk id="5" creationId="{CCE50677-09CB-C127-0B72-2051A84B007E}"/>
          </ac:picMkLst>
        </pc:picChg>
      </pc:sldChg>
      <pc:sldChg chg="addSp modSp new mod ord">
        <pc:chgData name="Diana Hernández Hernández" userId="1918dbd71b57c3a0" providerId="LiveId" clId="{E0974EC1-8DAC-4014-8734-32842EB1EFE1}" dt="2024-03-27T01:14:50.411" v="1114" actId="2711"/>
        <pc:sldMkLst>
          <pc:docMk/>
          <pc:sldMk cId="3779599287" sldId="290"/>
        </pc:sldMkLst>
        <pc:spChg chg="add mod">
          <ac:chgData name="Diana Hernández Hernández" userId="1918dbd71b57c3a0" providerId="LiveId" clId="{E0974EC1-8DAC-4014-8734-32842EB1EFE1}" dt="2024-03-27T01:14:50.411" v="1114" actId="2711"/>
          <ac:spMkLst>
            <pc:docMk/>
            <pc:sldMk cId="3779599287" sldId="290"/>
            <ac:spMk id="2" creationId="{60ED628F-7E1B-F01D-B432-164DDE849106}"/>
          </ac:spMkLst>
        </pc:spChg>
        <pc:spChg chg="add mod">
          <ac:chgData name="Diana Hernández Hernández" userId="1918dbd71b57c3a0" providerId="LiveId" clId="{E0974EC1-8DAC-4014-8734-32842EB1EFE1}" dt="2024-03-26T23:36:19.446" v="608" actId="207"/>
          <ac:spMkLst>
            <pc:docMk/>
            <pc:sldMk cId="3779599287" sldId="290"/>
            <ac:spMk id="3" creationId="{E643AB2C-64E8-F5FC-11A2-215EA22B255F}"/>
          </ac:spMkLst>
        </pc:spChg>
        <pc:spChg chg="add mod">
          <ac:chgData name="Diana Hernández Hernández" userId="1918dbd71b57c3a0" providerId="LiveId" clId="{E0974EC1-8DAC-4014-8734-32842EB1EFE1}" dt="2024-03-26T23:39:51.563" v="652" actId="2085"/>
          <ac:spMkLst>
            <pc:docMk/>
            <pc:sldMk cId="3779599287" sldId="290"/>
            <ac:spMk id="4" creationId="{EA6E303A-AFD4-586E-78CF-543CA1808B15}"/>
          </ac:spMkLst>
        </pc:spChg>
        <pc:graphicFrameChg chg="add mod modGraphic">
          <ac:chgData name="Diana Hernández Hernández" userId="1918dbd71b57c3a0" providerId="LiveId" clId="{E0974EC1-8DAC-4014-8734-32842EB1EFE1}" dt="2024-03-27T00:40:15.972" v="1106" actId="207"/>
          <ac:graphicFrameMkLst>
            <pc:docMk/>
            <pc:sldMk cId="3779599287" sldId="290"/>
            <ac:graphicFrameMk id="6" creationId="{D853A6FB-AF02-FEDD-244D-F0558A88573D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1:14:54.002" v="1115" actId="2711"/>
        <pc:sldMkLst>
          <pc:docMk/>
          <pc:sldMk cId="2667053943" sldId="291"/>
        </pc:sldMkLst>
        <pc:spChg chg="add mod">
          <ac:chgData name="Diana Hernández Hernández" userId="1918dbd71b57c3a0" providerId="LiveId" clId="{E0974EC1-8DAC-4014-8734-32842EB1EFE1}" dt="2024-03-27T01:14:54.002" v="1115" actId="2711"/>
          <ac:spMkLst>
            <pc:docMk/>
            <pc:sldMk cId="2667053943" sldId="291"/>
            <ac:spMk id="2" creationId="{EAB9EF64-3D9C-48C4-2330-0B4CD894A02F}"/>
          </ac:spMkLst>
        </pc:spChg>
        <pc:spChg chg="add mod">
          <ac:chgData name="Diana Hernández Hernández" userId="1918dbd71b57c3a0" providerId="LiveId" clId="{E0974EC1-8DAC-4014-8734-32842EB1EFE1}" dt="2024-03-26T23:39:09.012" v="644" actId="207"/>
          <ac:spMkLst>
            <pc:docMk/>
            <pc:sldMk cId="2667053943" sldId="291"/>
            <ac:spMk id="3" creationId="{CACE8AE2-08FF-5A10-D086-1C88A0E5BA61}"/>
          </ac:spMkLst>
        </pc:spChg>
        <pc:spChg chg="add mod">
          <ac:chgData name="Diana Hernández Hernández" userId="1918dbd71b57c3a0" providerId="LiveId" clId="{E0974EC1-8DAC-4014-8734-32842EB1EFE1}" dt="2024-03-26T23:39:47.927" v="651" actId="2085"/>
          <ac:spMkLst>
            <pc:docMk/>
            <pc:sldMk cId="2667053943" sldId="291"/>
            <ac:spMk id="4" creationId="{5313110E-3D2B-DDE2-B871-540DB1413EA5}"/>
          </ac:spMkLst>
        </pc:spChg>
        <pc:graphicFrameChg chg="add mod modGraphic">
          <ac:chgData name="Diana Hernández Hernández" userId="1918dbd71b57c3a0" providerId="LiveId" clId="{E0974EC1-8DAC-4014-8734-32842EB1EFE1}" dt="2024-03-27T00:34:31.566" v="1064"/>
          <ac:graphicFrameMkLst>
            <pc:docMk/>
            <pc:sldMk cId="2667053943" sldId="291"/>
            <ac:graphicFrameMk id="6" creationId="{69EFC065-05FF-2037-4456-7293A00624E0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1:16:06.128" v="1119"/>
        <pc:sldMkLst>
          <pc:docMk/>
          <pc:sldMk cId="1463622477" sldId="292"/>
        </pc:sldMkLst>
        <pc:spChg chg="add mod">
          <ac:chgData name="Diana Hernández Hernández" userId="1918dbd71b57c3a0" providerId="LiveId" clId="{E0974EC1-8DAC-4014-8734-32842EB1EFE1}" dt="2024-03-26T23:44:57.427" v="719" actId="2711"/>
          <ac:spMkLst>
            <pc:docMk/>
            <pc:sldMk cId="1463622477" sldId="292"/>
            <ac:spMk id="2" creationId="{BBCC1F9B-93D4-F243-F7B5-77A99FB77FCA}"/>
          </ac:spMkLst>
        </pc:spChg>
        <pc:spChg chg="add mod">
          <ac:chgData name="Diana Hernández Hernández" userId="1918dbd71b57c3a0" providerId="LiveId" clId="{E0974EC1-8DAC-4014-8734-32842EB1EFE1}" dt="2024-03-26T23:46:02.806" v="734" actId="11"/>
          <ac:spMkLst>
            <pc:docMk/>
            <pc:sldMk cId="1463622477" sldId="292"/>
            <ac:spMk id="3" creationId="{23A4F01C-7667-A09E-99E4-E3D85DB7B812}"/>
          </ac:spMkLst>
        </pc:spChg>
        <pc:graphicFrameChg chg="add mod">
          <ac:chgData name="Diana Hernández Hernández" userId="1918dbd71b57c3a0" providerId="LiveId" clId="{E0974EC1-8DAC-4014-8734-32842EB1EFE1}" dt="2024-03-27T01:16:06.128" v="1119"/>
          <ac:graphicFrameMkLst>
            <pc:docMk/>
            <pc:sldMk cId="1463622477" sldId="292"/>
            <ac:graphicFrameMk id="4" creationId="{2F08BC3A-0312-1170-6B5D-625F2B8E2A11}"/>
          </ac:graphicFrameMkLst>
        </pc:graphicFrameChg>
      </pc:sldChg>
      <pc:sldChg chg="addSp delSp modSp new mod">
        <pc:chgData name="Diana Hernández Hernández" userId="1918dbd71b57c3a0" providerId="LiveId" clId="{E0974EC1-8DAC-4014-8734-32842EB1EFE1}" dt="2024-03-27T01:19:30.867" v="1221" actId="1036"/>
        <pc:sldMkLst>
          <pc:docMk/>
          <pc:sldMk cId="1464743128" sldId="293"/>
        </pc:sldMkLst>
        <pc:spChg chg="add del mod">
          <ac:chgData name="Diana Hernández Hernández" userId="1918dbd71b57c3a0" providerId="LiveId" clId="{E0974EC1-8DAC-4014-8734-32842EB1EFE1}" dt="2024-03-27T01:16:32.731" v="1123" actId="21"/>
          <ac:spMkLst>
            <pc:docMk/>
            <pc:sldMk cId="1464743128" sldId="293"/>
            <ac:spMk id="3" creationId="{D1CA64F4-64CA-08B4-36C5-2CB03265CF45}"/>
          </ac:spMkLst>
        </pc:spChg>
        <pc:spChg chg="add mod">
          <ac:chgData name="Diana Hernández Hernández" userId="1918dbd71b57c3a0" providerId="LiveId" clId="{E0974EC1-8DAC-4014-8734-32842EB1EFE1}" dt="2024-03-27T01:17:14.352" v="1156"/>
          <ac:spMkLst>
            <pc:docMk/>
            <pc:sldMk cId="1464743128" sldId="293"/>
            <ac:spMk id="4" creationId="{79F879D4-1291-9A53-8529-4E3C821B67AF}"/>
          </ac:spMkLst>
        </pc:spChg>
        <pc:spChg chg="add mod">
          <ac:chgData name="Diana Hernández Hernández" userId="1918dbd71b57c3a0" providerId="LiveId" clId="{E0974EC1-8DAC-4014-8734-32842EB1EFE1}" dt="2024-03-27T01:18:25.333" v="1186"/>
          <ac:spMkLst>
            <pc:docMk/>
            <pc:sldMk cId="1464743128" sldId="293"/>
            <ac:spMk id="5" creationId="{D1CA64F4-64CA-08B4-36C5-2CB03265CF45}"/>
          </ac:spMkLst>
        </pc:spChg>
        <pc:graphicFrameChg chg="add del mod modGraphic">
          <ac:chgData name="Diana Hernández Hernández" userId="1918dbd71b57c3a0" providerId="LiveId" clId="{E0974EC1-8DAC-4014-8734-32842EB1EFE1}" dt="2024-03-27T01:16:45.439" v="1130" actId="21"/>
          <ac:graphicFrameMkLst>
            <pc:docMk/>
            <pc:sldMk cId="1464743128" sldId="293"/>
            <ac:graphicFrameMk id="2" creationId="{42381090-2F2E-9AC9-17F9-14EB4B6A7537}"/>
          </ac:graphicFrameMkLst>
        </pc:graphicFrameChg>
        <pc:graphicFrameChg chg="add mod modGraphic">
          <ac:chgData name="Diana Hernández Hernández" userId="1918dbd71b57c3a0" providerId="LiveId" clId="{E0974EC1-8DAC-4014-8734-32842EB1EFE1}" dt="2024-03-27T01:19:30.867" v="1221" actId="1036"/>
          <ac:graphicFrameMkLst>
            <pc:docMk/>
            <pc:sldMk cId="1464743128" sldId="293"/>
            <ac:graphicFrameMk id="6" creationId="{42381090-2F2E-9AC9-17F9-14EB4B6A7537}"/>
          </ac:graphicFrameMkLst>
        </pc:graphicFrameChg>
      </pc:sldChg>
      <pc:sldChg chg="addSp delSp modSp new mod">
        <pc:chgData name="Diana Hernández Hernández" userId="1918dbd71b57c3a0" providerId="LiveId" clId="{E0974EC1-8DAC-4014-8734-32842EB1EFE1}" dt="2024-03-27T01:21:01.188" v="1255" actId="14100"/>
        <pc:sldMkLst>
          <pc:docMk/>
          <pc:sldMk cId="39107542" sldId="294"/>
        </pc:sldMkLst>
        <pc:spChg chg="add del mod">
          <ac:chgData name="Diana Hernández Hernández" userId="1918dbd71b57c3a0" providerId="LiveId" clId="{E0974EC1-8DAC-4014-8734-32842EB1EFE1}" dt="2024-03-27T01:19:49.909" v="1223" actId="478"/>
          <ac:spMkLst>
            <pc:docMk/>
            <pc:sldMk cId="39107542" sldId="294"/>
            <ac:spMk id="2" creationId="{DFAB5BAE-CE75-AB74-7EFA-94CC7DB28B9F}"/>
          </ac:spMkLst>
        </pc:spChg>
        <pc:spChg chg="add mod">
          <ac:chgData name="Diana Hernández Hernández" userId="1918dbd71b57c3a0" providerId="LiveId" clId="{E0974EC1-8DAC-4014-8734-32842EB1EFE1}" dt="2024-03-27T01:19:56.448" v="1224"/>
          <ac:spMkLst>
            <pc:docMk/>
            <pc:sldMk cId="39107542" sldId="294"/>
            <ac:spMk id="4" creationId="{A40B6FCA-93FC-64D3-690C-81A9D4978566}"/>
          </ac:spMkLst>
        </pc:spChg>
        <pc:spChg chg="add mod">
          <ac:chgData name="Diana Hernández Hernández" userId="1918dbd71b57c3a0" providerId="LiveId" clId="{E0974EC1-8DAC-4014-8734-32842EB1EFE1}" dt="2024-03-27T01:20:35.352" v="1254" actId="242"/>
          <ac:spMkLst>
            <pc:docMk/>
            <pc:sldMk cId="39107542" sldId="294"/>
            <ac:spMk id="5" creationId="{5C9C3D8F-A2EC-2F5B-F735-6757BE59BFE0}"/>
          </ac:spMkLst>
        </pc:spChg>
        <pc:graphicFrameChg chg="add mod modGraphic">
          <ac:chgData name="Diana Hernández Hernández" userId="1918dbd71b57c3a0" providerId="LiveId" clId="{E0974EC1-8DAC-4014-8734-32842EB1EFE1}" dt="2024-03-27T01:21:01.188" v="1255" actId="14100"/>
          <ac:graphicFrameMkLst>
            <pc:docMk/>
            <pc:sldMk cId="39107542" sldId="294"/>
            <ac:graphicFrameMk id="3" creationId="{15C61C69-216C-F065-3C0A-7E612EE2E163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4:26.488" v="1063"/>
        <pc:sldMkLst>
          <pc:docMk/>
          <pc:sldMk cId="2371648524" sldId="295"/>
        </pc:sldMkLst>
        <pc:spChg chg="add mod">
          <ac:chgData name="Diana Hernández Hernández" userId="1918dbd71b57c3a0" providerId="LiveId" clId="{E0974EC1-8DAC-4014-8734-32842EB1EFE1}" dt="2024-03-27T00:33:32.731" v="1052" actId="2711"/>
          <ac:spMkLst>
            <pc:docMk/>
            <pc:sldMk cId="2371648524" sldId="295"/>
            <ac:spMk id="2" creationId="{9D17BFF6-A46E-D4B4-04E4-12BA87A05B6B}"/>
          </ac:spMkLst>
        </pc:spChg>
        <pc:spChg chg="add mod">
          <ac:chgData name="Diana Hernández Hernández" userId="1918dbd71b57c3a0" providerId="LiveId" clId="{E0974EC1-8DAC-4014-8734-32842EB1EFE1}" dt="2024-03-27T00:32:15.222" v="1035" actId="207"/>
          <ac:spMkLst>
            <pc:docMk/>
            <pc:sldMk cId="2371648524" sldId="295"/>
            <ac:spMk id="3" creationId="{9BE5B3E7-00E8-0C47-1583-15BC0D8A1B84}"/>
          </ac:spMkLst>
        </pc:spChg>
        <pc:graphicFrameChg chg="add mod modGraphic">
          <ac:chgData name="Diana Hernández Hernández" userId="1918dbd71b57c3a0" providerId="LiveId" clId="{E0974EC1-8DAC-4014-8734-32842EB1EFE1}" dt="2024-03-27T00:34:26.488" v="1063"/>
          <ac:graphicFrameMkLst>
            <pc:docMk/>
            <pc:sldMk cId="2371648524" sldId="295"/>
            <ac:graphicFrameMk id="4" creationId="{9C137441-C284-FA9D-FA04-B16919D679AA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4:11.025" v="1062"/>
        <pc:sldMkLst>
          <pc:docMk/>
          <pc:sldMk cId="1609726262" sldId="296"/>
        </pc:sldMkLst>
        <pc:spChg chg="add mod">
          <ac:chgData name="Diana Hernández Hernández" userId="1918dbd71b57c3a0" providerId="LiveId" clId="{E0974EC1-8DAC-4014-8734-32842EB1EFE1}" dt="2024-03-27T00:33:38.776" v="1053"/>
          <ac:spMkLst>
            <pc:docMk/>
            <pc:sldMk cId="1609726262" sldId="296"/>
            <ac:spMk id="2" creationId="{9833B1BE-65C2-2778-47C1-D7C1442D0EAD}"/>
          </ac:spMkLst>
        </pc:spChg>
        <pc:spChg chg="add mod">
          <ac:chgData name="Diana Hernández Hernández" userId="1918dbd71b57c3a0" providerId="LiveId" clId="{E0974EC1-8DAC-4014-8734-32842EB1EFE1}" dt="2024-03-27T00:33:50.207" v="1056" actId="207"/>
          <ac:spMkLst>
            <pc:docMk/>
            <pc:sldMk cId="1609726262" sldId="296"/>
            <ac:spMk id="3" creationId="{F7C7F6A1-5CA3-1B45-40E5-C64532D394CF}"/>
          </ac:spMkLst>
        </pc:spChg>
        <pc:graphicFrameChg chg="add mod modGraphic">
          <ac:chgData name="Diana Hernández Hernández" userId="1918dbd71b57c3a0" providerId="LiveId" clId="{E0974EC1-8DAC-4014-8734-32842EB1EFE1}" dt="2024-03-27T00:34:11.025" v="1062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6:34.536" v="1087" actId="207"/>
        <pc:sldMkLst>
          <pc:docMk/>
          <pc:sldMk cId="3686080071" sldId="297"/>
        </pc:sldMkLst>
        <pc:spChg chg="add mod">
          <ac:chgData name="Diana Hernández Hernández" userId="1918dbd71b57c3a0" providerId="LiveId" clId="{E0974EC1-8DAC-4014-8734-32842EB1EFE1}" dt="2024-03-27T00:36:12.455" v="1084" actId="207"/>
          <ac:spMkLst>
            <pc:docMk/>
            <pc:sldMk cId="3686080071" sldId="297"/>
            <ac:spMk id="2" creationId="{40F3F444-49D3-A677-A26D-E138C63EA5FB}"/>
          </ac:spMkLst>
        </pc:spChg>
        <pc:spChg chg="add mod">
          <ac:chgData name="Diana Hernández Hernández" userId="1918dbd71b57c3a0" providerId="LiveId" clId="{E0974EC1-8DAC-4014-8734-32842EB1EFE1}" dt="2024-03-27T00:35:59.653" v="1081"/>
          <ac:spMkLst>
            <pc:docMk/>
            <pc:sldMk cId="3686080071" sldId="297"/>
            <ac:spMk id="3" creationId="{0893CD4C-78D9-E65D-11A8-CF18B6FAB64B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4" creationId="{E8E26993-7D2E-D16A-FBD9-B9FD8957B4B7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5" creationId="{5A898F39-9681-2846-5FAC-AD53BE6CBCE1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16" creationId="{D49069FF-A04E-A64C-9CEB-F9A30A5AE587}"/>
          </ac:spMkLst>
        </pc:spChg>
        <pc:spChg chg="add mod">
          <ac:chgData name="Diana Hernández Hernández" userId="1918dbd71b57c3a0" providerId="LiveId" clId="{E0974EC1-8DAC-4014-8734-32842EB1EFE1}" dt="2024-03-27T00:36:28.062" v="1086" actId="12"/>
          <ac:spMkLst>
            <pc:docMk/>
            <pc:sldMk cId="3686080071" sldId="297"/>
            <ac:spMk id="17" creationId="{3DBC8BAB-35E1-B873-910B-E4C89C425D75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8" creationId="{9988E7D4-1A7B-515A-AA42-6D8D14A3D0FF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19" creationId="{094FE97B-26AA-B331-B55D-F75E5C209915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24" creationId="{150EDA08-DA65-39A1-3F97-2B80E776F38B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25" creationId="{E8624095-C082-4E38-2157-FC9954963107}"/>
          </ac:spMkLst>
        </pc:sp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0" creationId="{1EF13D05-674E-D461-F957-5720EC75DD04}"/>
          </ac:cxnSpMkLst>
        </pc:cxn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1" creationId="{3DF1746C-7F67-90EB-0C53-11247E5C4611}"/>
          </ac:cxnSpMkLst>
        </pc:cxn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3" creationId="{9FF7357E-D55D-994A-37CF-E922A9ED77BB}"/>
          </ac:cxnSpMkLst>
        </pc:cxnChg>
      </pc:sldChg>
      <pc:sldChg chg="addSp modSp new mod">
        <pc:chgData name="Diana Hernández Hernández" userId="1918dbd71b57c3a0" providerId="LiveId" clId="{E0974EC1-8DAC-4014-8734-32842EB1EFE1}" dt="2024-03-27T00:38:50.117" v="1099" actId="12"/>
        <pc:sldMkLst>
          <pc:docMk/>
          <pc:sldMk cId="3663869767" sldId="298"/>
        </pc:sldMkLst>
        <pc:spChg chg="add mod">
          <ac:chgData name="Diana Hernández Hernández" userId="1918dbd71b57c3a0" providerId="LiveId" clId="{E0974EC1-8DAC-4014-8734-32842EB1EFE1}" dt="2024-03-27T00:37:00.994" v="1091"/>
          <ac:spMkLst>
            <pc:docMk/>
            <pc:sldMk cId="3663869767" sldId="298"/>
            <ac:spMk id="2" creationId="{B5ED6D1C-13FC-F9CE-DCAC-76262F4FF4DA}"/>
          </ac:spMkLst>
        </pc:spChg>
        <pc:spChg chg="add mod">
          <ac:chgData name="Diana Hernández Hernández" userId="1918dbd71b57c3a0" providerId="LiveId" clId="{E0974EC1-8DAC-4014-8734-32842EB1EFE1}" dt="2024-03-27T00:38:50.117" v="1099" actId="12"/>
          <ac:spMkLst>
            <pc:docMk/>
            <pc:sldMk cId="3663869767" sldId="298"/>
            <ac:spMk id="3" creationId="{63E891C4-7D9F-FCE0-EE5E-887228F7AC69}"/>
          </ac:spMkLst>
        </pc:spChg>
      </pc:sldChg>
      <pc:sldChg chg="addSp modSp new mod">
        <pc:chgData name="Diana Hernández Hernández" userId="1918dbd71b57c3a0" providerId="LiveId" clId="{E0974EC1-8DAC-4014-8734-32842EB1EFE1}" dt="2024-03-27T01:43:54.404" v="2110" actId="14100"/>
        <pc:sldMkLst>
          <pc:docMk/>
          <pc:sldMk cId="715178072" sldId="299"/>
        </pc:sldMkLst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4" creationId="{F35623A6-32C6-546F-2170-13B8C3E49633}"/>
          </ac:spMkLst>
        </pc:spChg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5" creationId="{E3E1C90D-1A88-FAA8-DA28-CD11F84BC71B}"/>
          </ac:spMkLst>
        </pc:spChg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6" creationId="{1CC886A5-F349-60C5-A40B-C389ED01E6BD}"/>
          </ac:spMkLst>
        </pc:spChg>
        <pc:graphicFrameChg chg="add mod modGraphic">
          <ac:chgData name="Diana Hernández Hernández" userId="1918dbd71b57c3a0" providerId="LiveId" clId="{E0974EC1-8DAC-4014-8734-32842EB1EFE1}" dt="2024-03-27T01:43:54.404" v="2110" actId="14100"/>
          <ac:graphicFrameMkLst>
            <pc:docMk/>
            <pc:sldMk cId="715178072" sldId="299"/>
            <ac:graphicFrameMk id="3" creationId="{A24BE1A1-5A7C-3445-E2C1-E2D9209BC8AB}"/>
          </ac:graphicFrameMkLst>
        </pc:graphicFrameChg>
        <pc:picChg chg="add mod">
          <ac:chgData name="Diana Hernández Hernández" userId="1918dbd71b57c3a0" providerId="LiveId" clId="{E0974EC1-8DAC-4014-8734-32842EB1EFE1}" dt="2024-03-27T01:43:44.671" v="2107" actId="1036"/>
          <ac:picMkLst>
            <pc:docMk/>
            <pc:sldMk cId="715178072" sldId="299"/>
            <ac:picMk id="2" creationId="{AC64FC5A-1F98-10CC-044A-7EBEDC13B398}"/>
          </ac:picMkLst>
        </pc:picChg>
      </pc:sldChg>
      <pc:sldChg chg="add del">
        <pc:chgData name="Diana Hernández Hernández" userId="1918dbd71b57c3a0" providerId="LiveId" clId="{E0974EC1-8DAC-4014-8734-32842EB1EFE1}" dt="2024-03-27T01:27:22.937" v="1612" actId="47"/>
        <pc:sldMkLst>
          <pc:docMk/>
          <pc:sldMk cId="1544256442" sldId="299"/>
        </pc:sldMkLst>
      </pc:sldChg>
      <pc:sldChg chg="addSp delSp modSp new del mod">
        <pc:chgData name="Diana Hernández Hernández" userId="1918dbd71b57c3a0" providerId="LiveId" clId="{E0974EC1-8DAC-4014-8734-32842EB1EFE1}" dt="2024-03-27T01:19:43.592" v="1222" actId="47"/>
        <pc:sldMkLst>
          <pc:docMk/>
          <pc:sldMk cId="3136020513" sldId="299"/>
        </pc:sldMkLst>
        <pc:spChg chg="add del mod">
          <ac:chgData name="Diana Hernández Hernández" userId="1918dbd71b57c3a0" providerId="LiveId" clId="{E0974EC1-8DAC-4014-8734-32842EB1EFE1}" dt="2024-03-27T01:17:12.150" v="1155" actId="21"/>
          <ac:spMkLst>
            <pc:docMk/>
            <pc:sldMk cId="3136020513" sldId="299"/>
            <ac:spMk id="2" creationId="{79F879D4-1291-9A53-8529-4E3C821B67AF}"/>
          </ac:spMkLst>
        </pc:spChg>
        <pc:spChg chg="add del mod">
          <ac:chgData name="Diana Hernández Hernández" userId="1918dbd71b57c3a0" providerId="LiveId" clId="{E0974EC1-8DAC-4014-8734-32842EB1EFE1}" dt="2024-03-27T01:17:12.150" v="1155" actId="21"/>
          <ac:spMkLst>
            <pc:docMk/>
            <pc:sldMk cId="3136020513" sldId="299"/>
            <ac:spMk id="3" creationId="{D1CA64F4-64CA-08B4-36C5-2CB03265CF45}"/>
          </ac:spMkLst>
        </pc:spChg>
        <pc:graphicFrameChg chg="add del mod modGraphic">
          <ac:chgData name="Diana Hernández Hernández" userId="1918dbd71b57c3a0" providerId="LiveId" clId="{E0974EC1-8DAC-4014-8734-32842EB1EFE1}" dt="2024-03-27T01:17:12.150" v="1155" actId="21"/>
          <ac:graphicFrameMkLst>
            <pc:docMk/>
            <pc:sldMk cId="3136020513" sldId="299"/>
            <ac:graphicFrameMk id="4" creationId="{42381090-2F2E-9AC9-17F9-14EB4B6A7537}"/>
          </ac:graphicFrameMkLst>
        </pc:graphicFrameChg>
      </pc:sldChg>
      <pc:sldChg chg="addSp delSp modSp new del mod">
        <pc:chgData name="Diana Hernández Hernández" userId="1918dbd71b57c3a0" providerId="LiveId" clId="{E0974EC1-8DAC-4014-8734-32842EB1EFE1}" dt="2024-03-27T01:43:24.406" v="2103" actId="47"/>
        <pc:sldMkLst>
          <pc:docMk/>
          <pc:sldMk cId="469013307" sldId="300"/>
        </pc:sldMkLst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" creationId="{95B1333B-70E2-7526-D5F8-292718D4FD53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3" creationId="{42D70459-FC1E-693A-2D04-FCD0624391B3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4" creationId="{01676543-0BAE-CF82-455A-F3EBE1A63231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5" creationId="{582E99B0-615C-D2D7-2B13-9574E439AC2E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6" creationId="{83CD7BAF-DC37-0E33-12AE-363595C595F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7" creationId="{B3DA1E0F-5CF7-4336-281B-BC459590FED9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8" creationId="{C53335B3-214B-96B0-ADC0-DD0FA38DA4A1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9" creationId="{E06A326B-0FF7-0E69-78A5-B2F3F384B72B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0" creationId="{76AF009E-94E6-B7AA-3476-159EB7CFA43B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1" creationId="{5FDA8E06-5953-FAB1-7C4F-E1C8867CE9F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2" creationId="{444E1CDF-DE29-B1B1-15FD-590BAADE52F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3" creationId="{24AC45D7-8B8C-EF15-3B60-7FAE277AFBAD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5" creationId="{2C35F732-67D8-326D-0E45-B45C81C5366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6" creationId="{D9D40ACF-2721-7AFB-6036-0F93D2B867E9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7" creationId="{F9D9D4B9-BE35-5113-5819-52BD3C85CC40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9" creationId="{91CBC98B-3B2F-2FD8-9B73-06CDB7660B24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1" creationId="{298D6802-EF3C-01C4-0498-BFD8D560DEC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2" creationId="{C8CDF2E3-A04A-FF08-9320-A3C10B1CC1C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5" creationId="{22982CA7-3F6D-5557-755B-89BBEA11FD0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6" creationId="{FEB493CC-B111-8CC0-EBF3-22CD9769304C}"/>
          </ac:spMkLst>
        </pc:sp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14" creationId="{255A6494-7568-098A-F8C8-62E0ACE29220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18" creationId="{0AE15D21-AB31-985D-439B-FB6511FFF654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0" creationId="{BBC9CF57-247E-1335-91A6-3D0AFD96ABA6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3" creationId="{30C17A8A-94C0-65FC-8D64-0EAFC9D1CFB2}"/>
          </ac:picMkLst>
        </pc:picChg>
        <pc:picChg chg="add del mod">
          <ac:chgData name="Diana Hernández Hernández" userId="1918dbd71b57c3a0" providerId="LiveId" clId="{E0974EC1-8DAC-4014-8734-32842EB1EFE1}" dt="2024-03-27T01:39:33.546" v="2006" actId="478"/>
          <ac:picMkLst>
            <pc:docMk/>
            <pc:sldMk cId="469013307" sldId="300"/>
            <ac:picMk id="24" creationId="{4D8EDD9A-BABA-BEF2-193B-8D7B29398CB2}"/>
          </ac:picMkLst>
        </pc:picChg>
        <pc:picChg chg="add del mod or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7" creationId="{8F16C06D-B6BC-1230-96C8-D9B1CFA70F7D}"/>
          </ac:picMkLst>
        </pc:picChg>
      </pc:sldChg>
      <pc:sldChg chg="new del">
        <pc:chgData name="Diana Hernández Hernández" userId="1918dbd71b57c3a0" providerId="LiveId" clId="{E0974EC1-8DAC-4014-8734-32842EB1EFE1}" dt="2024-03-27T01:43:09.396" v="2100" actId="47"/>
        <pc:sldMkLst>
          <pc:docMk/>
          <pc:sldMk cId="1701864187" sldId="301"/>
        </pc:sldMkLst>
      </pc:sldChg>
      <pc:sldChg chg="addSp modSp new">
        <pc:chgData name="Diana Hernández Hernández" userId="1918dbd71b57c3a0" providerId="LiveId" clId="{E0974EC1-8DAC-4014-8734-32842EB1EFE1}" dt="2024-03-27T01:43:20.096" v="2102"/>
        <pc:sldMkLst>
          <pc:docMk/>
          <pc:sldMk cId="3526248813" sldId="302"/>
        </pc:sldMkLst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" creationId="{95B1333B-70E2-7526-D5F8-292718D4FD53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3" creationId="{42D70459-FC1E-693A-2D04-FCD0624391B3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4" creationId="{01676543-0BAE-CF82-455A-F3EBE1A63231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5" creationId="{582E99B0-615C-D2D7-2B13-9574E439AC2E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6" creationId="{83CD7BAF-DC37-0E33-12AE-363595C595F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7" creationId="{B3DA1E0F-5CF7-4336-281B-BC459590FED9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8" creationId="{C53335B3-214B-96B0-ADC0-DD0FA38DA4A1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9" creationId="{E06A326B-0FF7-0E69-78A5-B2F3F384B72B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0" creationId="{76AF009E-94E6-B7AA-3476-159EB7CFA43B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1" creationId="{5FDA8E06-5953-FAB1-7C4F-E1C8867CE9F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2" creationId="{444E1CDF-DE29-B1B1-15FD-590BAADE52F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3" creationId="{24AC45D7-8B8C-EF15-3B60-7FAE277AFBAD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5" creationId="{2C35F732-67D8-326D-0E45-B45C81C5366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6" creationId="{D9D40ACF-2721-7AFB-6036-0F93D2B867E9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7" creationId="{F9D9D4B9-BE35-5113-5819-52BD3C85CC40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9" creationId="{91CBC98B-3B2F-2FD8-9B73-06CDB7660B24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1" creationId="{298D6802-EF3C-01C4-0498-BFD8D560DEC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2" creationId="{C8CDF2E3-A04A-FF08-9320-A3C10B1CC1C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5" creationId="{22982CA7-3F6D-5557-755B-89BBEA11FD0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6" creationId="{FEB493CC-B111-8CC0-EBF3-22CD9769304C}"/>
          </ac:spMkLst>
        </pc:sp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14" creationId="{255A6494-7568-098A-F8C8-62E0ACE29220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18" creationId="{0AE15D21-AB31-985D-439B-FB6511FFF654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0" creationId="{BBC9CF57-247E-1335-91A6-3D0AFD96ABA6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3" creationId="{30C17A8A-94C0-65FC-8D64-0EAFC9D1CFB2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7" creationId="{8F16C06D-B6BC-1230-96C8-D9B1CFA70F7D}"/>
          </ac:picMkLst>
        </pc:picChg>
      </pc:sldChg>
      <pc:sldMasterChg chg="add del addSldLayout delSldLayout">
        <pc:chgData name="Diana Hernández Hernández" userId="1918dbd71b57c3a0" providerId="LiveId" clId="{E0974EC1-8DAC-4014-8734-32842EB1EFE1}" dt="2024-03-27T00:37:11.165" v="1093" actId="47"/>
        <pc:sldMasterMkLst>
          <pc:docMk/>
          <pc:sldMasterMk cId="617480522" sldId="2147483741"/>
        </pc:sldMasterMkLst>
        <pc:sldLayoutChg chg="add del">
          <pc:chgData name="Diana Hernández Hernández" userId="1918dbd71b57c3a0" providerId="LiveId" clId="{E0974EC1-8DAC-4014-8734-32842EB1EFE1}" dt="2024-03-27T00:37:11.165" v="1093" actId="47"/>
          <pc:sldLayoutMkLst>
            <pc:docMk/>
            <pc:sldMasterMk cId="617480522" sldId="2147483741"/>
            <pc:sldLayoutMk cId="2017318781" sldId="2147483742"/>
          </pc:sldLayoutMkLst>
        </pc:sldLayoutChg>
      </pc:sldMasterChg>
      <pc:sldMasterChg chg="add del addSldLayout delSldLayout">
        <pc:chgData name="Diana Hernández Hernández" userId="1918dbd71b57c3a0" providerId="LiveId" clId="{E0974EC1-8DAC-4014-8734-32842EB1EFE1}" dt="2024-03-27T00:14:04.120" v="866" actId="47"/>
        <pc:sldMasterMkLst>
          <pc:docMk/>
          <pc:sldMasterMk cId="1885805106" sldId="2147483743"/>
        </pc:sldMasterMkLst>
        <pc:sldLayoutChg chg="add del">
          <pc:chgData name="Diana Hernández Hernández" userId="1918dbd71b57c3a0" providerId="LiveId" clId="{E0974EC1-8DAC-4014-8734-32842EB1EFE1}" dt="2024-03-27T00:14:04.120" v="866" actId="47"/>
          <pc:sldLayoutMkLst>
            <pc:docMk/>
            <pc:sldMasterMk cId="1885805106" sldId="2147483743"/>
            <pc:sldLayoutMk cId="941346226" sldId="2147483649"/>
          </pc:sldLayoutMkLst>
        </pc:sldLayoutChg>
      </pc:sldMasterChg>
    </pc:docChg>
  </pc:docChgLst>
  <pc:docChgLst>
    <pc:chgData name="Diana Hernández Hernández" userId="1918dbd71b57c3a0" providerId="LiveId" clId="{D9D8DD6F-C9AD-454B-9A57-8FB24C889D07}"/>
    <pc:docChg chg="undo redo custSel addSld delSld modSld">
      <pc:chgData name="Diana Hernández Hernández" userId="1918dbd71b57c3a0" providerId="LiveId" clId="{D9D8DD6F-C9AD-454B-9A57-8FB24C889D07}" dt="2024-04-30T13:50:04.321" v="965" actId="1036"/>
      <pc:docMkLst>
        <pc:docMk/>
      </pc:docMkLst>
      <pc:sldChg chg="addSp delSp modSp mod">
        <pc:chgData name="Diana Hernández Hernández" userId="1918dbd71b57c3a0" providerId="LiveId" clId="{D9D8DD6F-C9AD-454B-9A57-8FB24C889D07}" dt="2024-04-30T12:06:04.125" v="29" actId="20577"/>
        <pc:sldMkLst>
          <pc:docMk/>
          <pc:sldMk cId="4052475048" sldId="256"/>
        </pc:sldMkLst>
        <pc:spChg chg="mod">
          <ac:chgData name="Diana Hernández Hernández" userId="1918dbd71b57c3a0" providerId="LiveId" clId="{D9D8DD6F-C9AD-454B-9A57-8FB24C889D07}" dt="2024-04-30T12:06:04.125" v="29" actId="20577"/>
          <ac:spMkLst>
            <pc:docMk/>
            <pc:sldMk cId="4052475048" sldId="256"/>
            <ac:spMk id="6" creationId="{A9E9AFFE-0AC5-3D4C-8ADF-2BF73FCE6657}"/>
          </ac:spMkLst>
        </pc:spChg>
        <pc:picChg chg="del">
          <ac:chgData name="Diana Hernández Hernández" userId="1918dbd71b57c3a0" providerId="LiveId" clId="{D9D8DD6F-C9AD-454B-9A57-8FB24C889D07}" dt="2024-04-30T12:05:17.905" v="8" actId="478"/>
          <ac:picMkLst>
            <pc:docMk/>
            <pc:sldMk cId="4052475048" sldId="256"/>
            <ac:picMk id="2" creationId="{B17F449B-C821-BF9A-34F9-C77CA63861AB}"/>
          </ac:picMkLst>
        </pc:picChg>
        <pc:picChg chg="add mod">
          <ac:chgData name="Diana Hernández Hernández" userId="1918dbd71b57c3a0" providerId="LiveId" clId="{D9D8DD6F-C9AD-454B-9A57-8FB24C889D07}" dt="2024-04-30T12:05:59.965" v="27" actId="1076"/>
          <ac:picMkLst>
            <pc:docMk/>
            <pc:sldMk cId="4052475048" sldId="256"/>
            <ac:picMk id="4" creationId="{F7E1A93E-CF29-1923-F3AD-1192961AE833}"/>
          </ac:picMkLst>
        </pc:picChg>
      </pc:sldChg>
      <pc:sldChg chg="modSp mod">
        <pc:chgData name="Diana Hernández Hernández" userId="1918dbd71b57c3a0" providerId="LiveId" clId="{D9D8DD6F-C9AD-454B-9A57-8FB24C889D07}" dt="2024-04-30T12:25:50.575" v="500" actId="20577"/>
        <pc:sldMkLst>
          <pc:docMk/>
          <pc:sldMk cId="189136520" sldId="316"/>
        </pc:sldMkLst>
        <pc:graphicFrameChg chg="mod modGraphic">
          <ac:chgData name="Diana Hernández Hernández" userId="1918dbd71b57c3a0" providerId="LiveId" clId="{D9D8DD6F-C9AD-454B-9A57-8FB24C889D07}" dt="2024-04-30T12:25:50.575" v="500" actId="20577"/>
          <ac:graphicFrameMkLst>
            <pc:docMk/>
            <pc:sldMk cId="189136520" sldId="316"/>
            <ac:graphicFrameMk id="237" creationId="{00000000-0000-0000-0000-000000000000}"/>
          </ac:graphicFrameMkLst>
        </pc:graphicFrameChg>
      </pc:sldChg>
      <pc:sldChg chg="modSp mod">
        <pc:chgData name="Diana Hernández Hernández" userId="1918dbd71b57c3a0" providerId="LiveId" clId="{D9D8DD6F-C9AD-454B-9A57-8FB24C889D07}" dt="2024-04-30T12:26:52.127" v="510" actId="6549"/>
        <pc:sldMkLst>
          <pc:docMk/>
          <pc:sldMk cId="3060403038" sldId="317"/>
        </pc:sldMkLst>
        <pc:graphicFrameChg chg="mod modGraphic">
          <ac:chgData name="Diana Hernández Hernández" userId="1918dbd71b57c3a0" providerId="LiveId" clId="{D9D8DD6F-C9AD-454B-9A57-8FB24C889D07}" dt="2024-04-30T12:26:52.127" v="510" actId="6549"/>
          <ac:graphicFrameMkLst>
            <pc:docMk/>
            <pc:sldMk cId="3060403038" sldId="317"/>
            <ac:graphicFrameMk id="237" creationId="{00000000-0000-0000-0000-000000000000}"/>
          </ac:graphicFrameMkLst>
        </pc:graphicFrameChg>
      </pc:sldChg>
      <pc:sldChg chg="modSp mod">
        <pc:chgData name="Diana Hernández Hernández" userId="1918dbd71b57c3a0" providerId="LiveId" clId="{D9D8DD6F-C9AD-454B-9A57-8FB24C889D07}" dt="2024-04-30T12:27:27.855" v="516" actId="20577"/>
        <pc:sldMkLst>
          <pc:docMk/>
          <pc:sldMk cId="4052382468" sldId="318"/>
        </pc:sldMkLst>
        <pc:spChg chg="mod">
          <ac:chgData name="Diana Hernández Hernández" userId="1918dbd71b57c3a0" providerId="LiveId" clId="{D9D8DD6F-C9AD-454B-9A57-8FB24C889D07}" dt="2024-04-30T12:27:27.855" v="516" actId="20577"/>
          <ac:spMkLst>
            <pc:docMk/>
            <pc:sldMk cId="4052382468" sldId="318"/>
            <ac:spMk id="3" creationId="{F9ACC9B0-CAF3-BFAE-A0B2-F49D0612C33A}"/>
          </ac:spMkLst>
        </pc:spChg>
      </pc:sldChg>
      <pc:sldChg chg="addSp delSp modSp mod">
        <pc:chgData name="Diana Hernández Hernández" userId="1918dbd71b57c3a0" providerId="LiveId" clId="{D9D8DD6F-C9AD-454B-9A57-8FB24C889D07}" dt="2024-04-30T12:33:51.330" v="767"/>
        <pc:sldMkLst>
          <pc:docMk/>
          <pc:sldMk cId="1827664162" sldId="319"/>
        </pc:sldMkLst>
        <pc:spChg chg="add del mod">
          <ac:chgData name="Diana Hernández Hernández" userId="1918dbd71b57c3a0" providerId="LiveId" clId="{D9D8DD6F-C9AD-454B-9A57-8FB24C889D07}" dt="2024-04-30T12:32:34.273" v="745" actId="478"/>
          <ac:spMkLst>
            <pc:docMk/>
            <pc:sldMk cId="1827664162" sldId="319"/>
            <ac:spMk id="2" creationId="{FF6C32DF-5BFD-43C6-9D24-613EBDF7F800}"/>
          </ac:spMkLst>
        </pc:spChg>
        <pc:spChg chg="mod">
          <ac:chgData name="Diana Hernández Hernández" userId="1918dbd71b57c3a0" providerId="LiveId" clId="{D9D8DD6F-C9AD-454B-9A57-8FB24C889D07}" dt="2024-04-30T12:30:54.543" v="669" actId="20577"/>
          <ac:spMkLst>
            <pc:docMk/>
            <pc:sldMk cId="1827664162" sldId="319"/>
            <ac:spMk id="3" creationId="{E2180C27-4231-B728-6355-3398C62AB37C}"/>
          </ac:spMkLst>
        </pc:spChg>
        <pc:spChg chg="add mod">
          <ac:chgData name="Diana Hernández Hernández" userId="1918dbd71b57c3a0" providerId="LiveId" clId="{D9D8DD6F-C9AD-454B-9A57-8FB24C889D07}" dt="2024-04-30T12:33:00.324" v="762" actId="1076"/>
          <ac:spMkLst>
            <pc:docMk/>
            <pc:sldMk cId="1827664162" sldId="319"/>
            <ac:spMk id="5" creationId="{615D9670-83D6-BA93-5A62-5CE2D51E4B46}"/>
          </ac:spMkLst>
        </pc:spChg>
        <pc:spChg chg="add mod">
          <ac:chgData name="Diana Hernández Hernández" userId="1918dbd71b57c3a0" providerId="LiveId" clId="{D9D8DD6F-C9AD-454B-9A57-8FB24C889D07}" dt="2024-04-30T12:32:47.941" v="758" actId="14100"/>
          <ac:spMkLst>
            <pc:docMk/>
            <pc:sldMk cId="1827664162" sldId="319"/>
            <ac:spMk id="6" creationId="{99F512A2-DB42-AA42-933D-835430F3D81D}"/>
          </ac:spMkLst>
        </pc:spChg>
        <pc:spChg chg="add mod">
          <ac:chgData name="Diana Hernández Hernández" userId="1918dbd71b57c3a0" providerId="LiveId" clId="{D9D8DD6F-C9AD-454B-9A57-8FB24C889D07}" dt="2024-04-30T12:32:52.638" v="760" actId="1076"/>
          <ac:spMkLst>
            <pc:docMk/>
            <pc:sldMk cId="1827664162" sldId="319"/>
            <ac:spMk id="7" creationId="{78BE6345-1AF7-69D4-D956-B048119F1125}"/>
          </ac:spMkLst>
        </pc:spChg>
        <pc:cxnChg chg="add mod">
          <ac:chgData name="Diana Hernández Hernández" userId="1918dbd71b57c3a0" providerId="LiveId" clId="{D9D8DD6F-C9AD-454B-9A57-8FB24C889D07}" dt="2024-04-30T12:33:51.330" v="767"/>
          <ac:cxnSpMkLst>
            <pc:docMk/>
            <pc:sldMk cId="1827664162" sldId="319"/>
            <ac:cxnSpMk id="9" creationId="{B292758F-DEA7-D026-BE45-428B7FC6477F}"/>
          </ac:cxnSpMkLst>
        </pc:cxnChg>
        <pc:cxnChg chg="add mod">
          <ac:chgData name="Diana Hernández Hernández" userId="1918dbd71b57c3a0" providerId="LiveId" clId="{D9D8DD6F-C9AD-454B-9A57-8FB24C889D07}" dt="2024-04-30T12:33:38.135" v="765" actId="208"/>
          <ac:cxnSpMkLst>
            <pc:docMk/>
            <pc:sldMk cId="1827664162" sldId="319"/>
            <ac:cxnSpMk id="11" creationId="{4385F051-A12E-D350-80F1-E5709B5CF98A}"/>
          </ac:cxnSpMkLst>
        </pc:cxnChg>
      </pc:sldChg>
      <pc:sldChg chg="addSp modSp mod">
        <pc:chgData name="Diana Hernández Hernández" userId="1918dbd71b57c3a0" providerId="LiveId" clId="{D9D8DD6F-C9AD-454B-9A57-8FB24C889D07}" dt="2024-04-30T12:30:14.324" v="650" actId="1037"/>
        <pc:sldMkLst>
          <pc:docMk/>
          <pc:sldMk cId="2864672023" sldId="323"/>
        </pc:sldMkLst>
        <pc:spChg chg="mod">
          <ac:chgData name="Diana Hernández Hernández" userId="1918dbd71b57c3a0" providerId="LiveId" clId="{D9D8DD6F-C9AD-454B-9A57-8FB24C889D07}" dt="2024-04-30T12:27:39.606" v="517"/>
          <ac:spMkLst>
            <pc:docMk/>
            <pc:sldMk cId="2864672023" sldId="323"/>
            <ac:spMk id="3" creationId="{F9ACC9B0-CAF3-BFAE-A0B2-F49D0612C33A}"/>
          </ac:spMkLst>
        </pc:spChg>
        <pc:spChg chg="add mod">
          <ac:chgData name="Diana Hernández Hernández" userId="1918dbd71b57c3a0" providerId="LiveId" clId="{D9D8DD6F-C9AD-454B-9A57-8FB24C889D07}" dt="2024-04-30T12:30:14.324" v="650" actId="1037"/>
          <ac:spMkLst>
            <pc:docMk/>
            <pc:sldMk cId="2864672023" sldId="323"/>
            <ac:spMk id="5" creationId="{9CD08A5B-4EAC-26C5-5427-44F81C439D68}"/>
          </ac:spMkLst>
        </pc:spChg>
        <pc:spChg chg="mod">
          <ac:chgData name="Diana Hernández Hernández" userId="1918dbd71b57c3a0" providerId="LiveId" clId="{D9D8DD6F-C9AD-454B-9A57-8FB24C889D07}" dt="2024-04-30T12:29:46.277" v="627" actId="14100"/>
          <ac:spMkLst>
            <pc:docMk/>
            <pc:sldMk cId="2864672023" sldId="323"/>
            <ac:spMk id="8" creationId="{C633A763-B5E2-8755-C7DB-9593D1A77E68}"/>
          </ac:spMkLst>
        </pc:spChg>
        <pc:spChg chg="mod">
          <ac:chgData name="Diana Hernández Hernández" userId="1918dbd71b57c3a0" providerId="LiveId" clId="{D9D8DD6F-C9AD-454B-9A57-8FB24C889D07}" dt="2024-04-30T12:30:00.286" v="630" actId="554"/>
          <ac:spMkLst>
            <pc:docMk/>
            <pc:sldMk cId="2864672023" sldId="323"/>
            <ac:spMk id="11" creationId="{34BB28E2-75BC-1249-19C6-181157A0249D}"/>
          </ac:spMkLst>
        </pc:spChg>
        <pc:cxnChg chg="mod">
          <ac:chgData name="Diana Hernández Hernández" userId="1918dbd71b57c3a0" providerId="LiveId" clId="{D9D8DD6F-C9AD-454B-9A57-8FB24C889D07}" dt="2024-04-30T12:29:01.191" v="626" actId="14100"/>
          <ac:cxnSpMkLst>
            <pc:docMk/>
            <pc:sldMk cId="2864672023" sldId="323"/>
            <ac:cxnSpMk id="10" creationId="{17DB2064-8EED-AB8A-D321-B8886DDF1F02}"/>
          </ac:cxnSpMkLst>
        </pc:cxnChg>
      </pc:sldChg>
      <pc:sldChg chg="addSp modSp mod">
        <pc:chgData name="Diana Hernández Hernández" userId="1918dbd71b57c3a0" providerId="LiveId" clId="{D9D8DD6F-C9AD-454B-9A57-8FB24C889D07}" dt="2024-04-30T12:36:42.518" v="808" actId="14100"/>
        <pc:sldMkLst>
          <pc:docMk/>
          <pc:sldMk cId="827529190" sldId="325"/>
        </pc:sldMkLst>
        <pc:spChg chg="mod">
          <ac:chgData name="Diana Hernández Hernández" userId="1918dbd71b57c3a0" providerId="LiveId" clId="{D9D8DD6F-C9AD-454B-9A57-8FB24C889D07}" dt="2024-04-30T12:35:39.486" v="791" actId="120"/>
          <ac:spMkLst>
            <pc:docMk/>
            <pc:sldMk cId="827529190" sldId="325"/>
            <ac:spMk id="3" creationId="{E2180C27-4231-B728-6355-3398C62AB37C}"/>
          </ac:spMkLst>
        </pc:spChg>
        <pc:spChg chg="add mod">
          <ac:chgData name="Diana Hernández Hernández" userId="1918dbd71b57c3a0" providerId="LiveId" clId="{D9D8DD6F-C9AD-454B-9A57-8FB24C889D07}" dt="2024-04-30T12:36:29.684" v="805" actId="1076"/>
          <ac:spMkLst>
            <pc:docMk/>
            <pc:sldMk cId="827529190" sldId="325"/>
            <ac:spMk id="4" creationId="{302A16FC-14A2-5B95-8B15-B77C80DD2059}"/>
          </ac:spMkLst>
        </pc:spChg>
        <pc:spChg chg="add mod">
          <ac:chgData name="Diana Hernández Hernández" userId="1918dbd71b57c3a0" providerId="LiveId" clId="{D9D8DD6F-C9AD-454B-9A57-8FB24C889D07}" dt="2024-04-30T12:36:08.108" v="802" actId="1076"/>
          <ac:spMkLst>
            <pc:docMk/>
            <pc:sldMk cId="827529190" sldId="325"/>
            <ac:spMk id="5" creationId="{F290112B-BC65-7701-5B39-016C38E2A8C5}"/>
          </ac:spMkLst>
        </pc:spChg>
        <pc:spChg chg="add mod">
          <ac:chgData name="Diana Hernández Hernández" userId="1918dbd71b57c3a0" providerId="LiveId" clId="{D9D8DD6F-C9AD-454B-9A57-8FB24C889D07}" dt="2024-04-30T12:35:57.643" v="800" actId="1036"/>
          <ac:spMkLst>
            <pc:docMk/>
            <pc:sldMk cId="827529190" sldId="325"/>
            <ac:spMk id="6" creationId="{00C779ED-5F96-88EE-FBF4-DDFB85758579}"/>
          </ac:spMkLst>
        </pc:spChg>
        <pc:cxnChg chg="add mod">
          <ac:chgData name="Diana Hernández Hernández" userId="1918dbd71b57c3a0" providerId="LiveId" clId="{D9D8DD6F-C9AD-454B-9A57-8FB24C889D07}" dt="2024-04-30T12:36:42.518" v="808" actId="14100"/>
          <ac:cxnSpMkLst>
            <pc:docMk/>
            <pc:sldMk cId="827529190" sldId="325"/>
            <ac:cxnSpMk id="7" creationId="{1350E965-F418-88EB-F2E4-D1DC4A552CB3}"/>
          </ac:cxnSpMkLst>
        </pc:cxnChg>
        <pc:cxnChg chg="add mod">
          <ac:chgData name="Diana Hernández Hernández" userId="1918dbd71b57c3a0" providerId="LiveId" clId="{D9D8DD6F-C9AD-454B-9A57-8FB24C889D07}" dt="2024-04-30T12:36:34.100" v="806" actId="14100"/>
          <ac:cxnSpMkLst>
            <pc:docMk/>
            <pc:sldMk cId="827529190" sldId="325"/>
            <ac:cxnSpMk id="8" creationId="{ECF0A570-7A33-B304-39E0-22D90CB1DF0A}"/>
          </ac:cxnSpMkLst>
        </pc:cxnChg>
      </pc:sldChg>
      <pc:sldChg chg="addSp delSp modSp add mod">
        <pc:chgData name="Diana Hernández Hernández" userId="1918dbd71b57c3a0" providerId="LiveId" clId="{D9D8DD6F-C9AD-454B-9A57-8FB24C889D07}" dt="2024-04-30T13:50:04.321" v="965" actId="1036"/>
        <pc:sldMkLst>
          <pc:docMk/>
          <pc:sldMk cId="3485313448" sldId="326"/>
        </pc:sldMkLst>
        <pc:spChg chg="mod">
          <ac:chgData name="Diana Hernández Hernández" userId="1918dbd71b57c3a0" providerId="LiveId" clId="{D9D8DD6F-C9AD-454B-9A57-8FB24C889D07}" dt="2024-04-30T12:15:44.582" v="472" actId="20577"/>
          <ac:spMkLst>
            <pc:docMk/>
            <pc:sldMk cId="3485313448" sldId="326"/>
            <ac:spMk id="3" creationId="{B55E83FD-EBCC-AB24-1D33-1E6E86D6C2BD}"/>
          </ac:spMkLst>
        </pc:spChg>
        <pc:spChg chg="mod">
          <ac:chgData name="Diana Hernández Hernández" userId="1918dbd71b57c3a0" providerId="LiveId" clId="{D9D8DD6F-C9AD-454B-9A57-8FB24C889D07}" dt="2024-04-30T13:49:55.714" v="957" actId="1036"/>
          <ac:spMkLst>
            <pc:docMk/>
            <pc:sldMk cId="3485313448" sldId="326"/>
            <ac:spMk id="4" creationId="{3E382961-6EBE-0C28-3340-D75A7850AB6B}"/>
          </ac:spMkLst>
        </pc:spChg>
        <pc:spChg chg="del">
          <ac:chgData name="Diana Hernández Hernández" userId="1918dbd71b57c3a0" providerId="LiveId" clId="{D9D8DD6F-C9AD-454B-9A57-8FB24C889D07}" dt="2024-04-30T12:06:28.950" v="42" actId="478"/>
          <ac:spMkLst>
            <pc:docMk/>
            <pc:sldMk cId="3485313448" sldId="326"/>
            <ac:spMk id="6" creationId="{1652EE61-0E77-D8DD-B8EA-C7C4110337EC}"/>
          </ac:spMkLst>
        </pc:spChg>
        <pc:spChg chg="del">
          <ac:chgData name="Diana Hernández Hernández" userId="1918dbd71b57c3a0" providerId="LiveId" clId="{D9D8DD6F-C9AD-454B-9A57-8FB24C889D07}" dt="2024-04-30T12:06:26.718" v="41" actId="478"/>
          <ac:spMkLst>
            <pc:docMk/>
            <pc:sldMk cId="3485313448" sldId="326"/>
            <ac:spMk id="8" creationId="{1ABB65AC-F75F-2CE6-27B0-E3A705D08016}"/>
          </ac:spMkLst>
        </pc:spChg>
        <pc:spChg chg="del mod">
          <ac:chgData name="Diana Hernández Hernández" userId="1918dbd71b57c3a0" providerId="LiveId" clId="{D9D8DD6F-C9AD-454B-9A57-8FB24C889D07}" dt="2024-04-30T12:06:35.655" v="47" actId="478"/>
          <ac:spMkLst>
            <pc:docMk/>
            <pc:sldMk cId="3485313448" sldId="326"/>
            <ac:spMk id="9" creationId="{34E41051-F321-DAD8-4E21-38CE0EFCAD74}"/>
          </ac:spMkLst>
        </pc:spChg>
        <pc:spChg chg="del">
          <ac:chgData name="Diana Hernández Hernández" userId="1918dbd71b57c3a0" providerId="LiveId" clId="{D9D8DD6F-C9AD-454B-9A57-8FB24C889D07}" dt="2024-04-30T12:06:32.719" v="45" actId="478"/>
          <ac:spMkLst>
            <pc:docMk/>
            <pc:sldMk cId="3485313448" sldId="326"/>
            <ac:spMk id="10" creationId="{B58ED776-9E5E-E719-4377-E52A89D02B01}"/>
          </ac:spMkLst>
        </pc:spChg>
        <pc:spChg chg="del">
          <ac:chgData name="Diana Hernández Hernández" userId="1918dbd71b57c3a0" providerId="LiveId" clId="{D9D8DD6F-C9AD-454B-9A57-8FB24C889D07}" dt="2024-04-30T12:06:39.239" v="49" actId="478"/>
          <ac:spMkLst>
            <pc:docMk/>
            <pc:sldMk cId="3485313448" sldId="326"/>
            <ac:spMk id="11" creationId="{867541A5-51A9-82AC-4B87-E31B91D8048B}"/>
          </ac:spMkLst>
        </pc:spChg>
        <pc:spChg chg="del">
          <ac:chgData name="Diana Hernández Hernández" userId="1918dbd71b57c3a0" providerId="LiveId" clId="{D9D8DD6F-C9AD-454B-9A57-8FB24C889D07}" dt="2024-04-30T12:06:37.494" v="48" actId="478"/>
          <ac:spMkLst>
            <pc:docMk/>
            <pc:sldMk cId="3485313448" sldId="326"/>
            <ac:spMk id="12" creationId="{755B4819-15B0-8AE9-4891-31F16C9F22B1}"/>
          </ac:spMkLst>
        </pc:spChg>
        <pc:grpChg chg="add del mod">
          <ac:chgData name="Diana Hernández Hernández" userId="1918dbd71b57c3a0" providerId="LiveId" clId="{D9D8DD6F-C9AD-454B-9A57-8FB24C889D07}" dt="2024-04-30T13:50:04.321" v="965" actId="1036"/>
          <ac:grpSpMkLst>
            <pc:docMk/>
            <pc:sldMk cId="3485313448" sldId="326"/>
            <ac:grpSpMk id="2" creationId="{EF071EC6-346C-05FA-B1B0-12E49943D49B}"/>
          </ac:grpSpMkLst>
        </pc:grpChg>
      </pc:sldChg>
      <pc:sldChg chg="modSp add mod">
        <pc:chgData name="Diana Hernández Hernández" userId="1918dbd71b57c3a0" providerId="LiveId" clId="{D9D8DD6F-C9AD-454B-9A57-8FB24C889D07}" dt="2024-04-30T12:56:29.959" v="867" actId="122"/>
        <pc:sldMkLst>
          <pc:docMk/>
          <pc:sldMk cId="4237925816" sldId="327"/>
        </pc:sldMkLst>
        <pc:spChg chg="mod">
          <ac:chgData name="Diana Hernández Hernández" userId="1918dbd71b57c3a0" providerId="LiveId" clId="{D9D8DD6F-C9AD-454B-9A57-8FB24C889D07}" dt="2024-04-30T12:39:10.414" v="826" actId="207"/>
          <ac:spMkLst>
            <pc:docMk/>
            <pc:sldMk cId="4237925816" sldId="327"/>
            <ac:spMk id="2" creationId="{0E82B418-3AF5-5851-5502-D4A2AF25A807}"/>
          </ac:spMkLst>
        </pc:spChg>
        <pc:graphicFrameChg chg="mod modGraphic">
          <ac:chgData name="Diana Hernández Hernández" userId="1918dbd71b57c3a0" providerId="LiveId" clId="{D9D8DD6F-C9AD-454B-9A57-8FB24C889D07}" dt="2024-04-30T12:56:29.959" v="867" actId="122"/>
          <ac:graphicFrameMkLst>
            <pc:docMk/>
            <pc:sldMk cId="4237925816" sldId="327"/>
            <ac:graphicFrameMk id="3" creationId="{633CDB48-1ECC-78D9-435E-FA0276D5DFAF}"/>
          </ac:graphicFrameMkLst>
        </pc:graphicFrameChg>
      </pc:sldChg>
      <pc:sldChg chg="modSp add mod">
        <pc:chgData name="Diana Hernández Hernández" userId="1918dbd71b57c3a0" providerId="LiveId" clId="{D9D8DD6F-C9AD-454B-9A57-8FB24C889D07}" dt="2024-04-30T12:57:06.896" v="877" actId="122"/>
        <pc:sldMkLst>
          <pc:docMk/>
          <pc:sldMk cId="1480507704" sldId="328"/>
        </pc:sldMkLst>
        <pc:spChg chg="mod">
          <ac:chgData name="Diana Hernández Hernández" userId="1918dbd71b57c3a0" providerId="LiveId" clId="{D9D8DD6F-C9AD-454B-9A57-8FB24C889D07}" dt="2024-04-30T12:39:41.641" v="832" actId="207"/>
          <ac:spMkLst>
            <pc:docMk/>
            <pc:sldMk cId="1480507704" sldId="328"/>
            <ac:spMk id="2" creationId="{0E82B418-3AF5-5851-5502-D4A2AF25A807}"/>
          </ac:spMkLst>
        </pc:spChg>
        <pc:graphicFrameChg chg="mod modGraphic">
          <ac:chgData name="Diana Hernández Hernández" userId="1918dbd71b57c3a0" providerId="LiveId" clId="{D9D8DD6F-C9AD-454B-9A57-8FB24C889D07}" dt="2024-04-30T12:57:06.896" v="877" actId="122"/>
          <ac:graphicFrameMkLst>
            <pc:docMk/>
            <pc:sldMk cId="1480507704" sldId="328"/>
            <ac:graphicFrameMk id="3" creationId="{633CDB48-1ECC-78D9-435E-FA0276D5DFAF}"/>
          </ac:graphicFrameMkLst>
        </pc:graphicFrameChg>
      </pc:sldChg>
      <pc:sldChg chg="add del">
        <pc:chgData name="Diana Hernández Hernández" userId="1918dbd71b57c3a0" providerId="LiveId" clId="{D9D8DD6F-C9AD-454B-9A57-8FB24C889D07}" dt="2024-04-30T12:39:47.639" v="833" actId="47"/>
        <pc:sldMkLst>
          <pc:docMk/>
          <pc:sldMk cId="498217488" sldId="329"/>
        </pc:sldMkLst>
      </pc:sldChg>
      <pc:sldChg chg="modSp add mod">
        <pc:chgData name="Diana Hernández Hernández" userId="1918dbd71b57c3a0" providerId="LiveId" clId="{D9D8DD6F-C9AD-454B-9A57-8FB24C889D07}" dt="2024-04-30T12:57:29.084" v="882" actId="122"/>
        <pc:sldMkLst>
          <pc:docMk/>
          <pc:sldMk cId="3372429150" sldId="330"/>
        </pc:sldMkLst>
        <pc:spChg chg="mod">
          <ac:chgData name="Diana Hernández Hernández" userId="1918dbd71b57c3a0" providerId="LiveId" clId="{D9D8DD6F-C9AD-454B-9A57-8FB24C889D07}" dt="2024-04-30T12:39:59.519" v="834" actId="207"/>
          <ac:spMkLst>
            <pc:docMk/>
            <pc:sldMk cId="3372429150" sldId="330"/>
            <ac:spMk id="2" creationId="{0E82B418-3AF5-5851-5502-D4A2AF25A807}"/>
          </ac:spMkLst>
        </pc:spChg>
        <pc:graphicFrameChg chg="mod modGraphic">
          <ac:chgData name="Diana Hernández Hernández" userId="1918dbd71b57c3a0" providerId="LiveId" clId="{D9D8DD6F-C9AD-454B-9A57-8FB24C889D07}" dt="2024-04-30T12:57:29.084" v="882" actId="122"/>
          <ac:graphicFrameMkLst>
            <pc:docMk/>
            <pc:sldMk cId="3372429150" sldId="330"/>
            <ac:graphicFrameMk id="3" creationId="{633CDB48-1ECC-78D9-435E-FA0276D5DFAF}"/>
          </ac:graphicFrameMkLst>
        </pc:graphicFrameChg>
      </pc:sldChg>
      <pc:sldChg chg="modSp add mod modAnim">
        <pc:chgData name="Diana Hernández Hernández" userId="1918dbd71b57c3a0" providerId="LiveId" clId="{D9D8DD6F-C9AD-454B-9A57-8FB24C889D07}" dt="2024-04-30T12:59:24.267" v="937" actId="1035"/>
        <pc:sldMkLst>
          <pc:docMk/>
          <pc:sldMk cId="761261428" sldId="331"/>
        </pc:sldMkLst>
        <pc:spChg chg="mod">
          <ac:chgData name="Diana Hernández Hernández" userId="1918dbd71b57c3a0" providerId="LiveId" clId="{D9D8DD6F-C9AD-454B-9A57-8FB24C889D07}" dt="2024-04-30T12:40:24.785" v="840" actId="207"/>
          <ac:spMkLst>
            <pc:docMk/>
            <pc:sldMk cId="761261428" sldId="331"/>
            <ac:spMk id="2" creationId="{0E82B418-3AF5-5851-5502-D4A2AF25A807}"/>
          </ac:spMkLst>
        </pc:spChg>
        <pc:spChg chg="mod">
          <ac:chgData name="Diana Hernández Hernández" userId="1918dbd71b57c3a0" providerId="LiveId" clId="{D9D8DD6F-C9AD-454B-9A57-8FB24C889D07}" dt="2024-04-30T12:59:24.267" v="937" actId="1035"/>
          <ac:spMkLst>
            <pc:docMk/>
            <pc:sldMk cId="761261428" sldId="331"/>
            <ac:spMk id="4" creationId="{6989E2AA-FE57-70D1-E701-263A25E911F8}"/>
          </ac:spMkLst>
        </pc:spChg>
        <pc:spChg chg="mod">
          <ac:chgData name="Diana Hernández Hernández" userId="1918dbd71b57c3a0" providerId="LiveId" clId="{D9D8DD6F-C9AD-454B-9A57-8FB24C889D07}" dt="2024-04-30T12:41:00.987" v="848" actId="207"/>
          <ac:spMkLst>
            <pc:docMk/>
            <pc:sldMk cId="761261428" sldId="331"/>
            <ac:spMk id="6" creationId="{0471DE25-C26E-684E-6805-837248893A34}"/>
          </ac:spMkLst>
        </pc:spChg>
        <pc:graphicFrameChg chg="mod modGraphic">
          <ac:chgData name="Diana Hernández Hernández" userId="1918dbd71b57c3a0" providerId="LiveId" clId="{D9D8DD6F-C9AD-454B-9A57-8FB24C889D07}" dt="2024-04-30T12:59:14.067" v="906" actId="255"/>
          <ac:graphicFrameMkLst>
            <pc:docMk/>
            <pc:sldMk cId="761261428" sldId="331"/>
            <ac:graphicFrameMk id="3" creationId="{633CDB48-1ECC-78D9-435E-FA0276D5DFAF}"/>
          </ac:graphicFrameMkLst>
        </pc:graphicFrameChg>
      </pc:sldChg>
    </pc:docChg>
  </pc:docChgLst>
  <pc:docChgLst>
    <pc:chgData name="Diana Hernández Hernández" userId="1918dbd71b57c3a0" providerId="LiveId" clId="{E6F21141-5D75-4B33-A338-4C90CB174F21}"/>
    <pc:docChg chg="undo redo custSel addSld delSld modSld sldOrd addMainMaster delMainMaster">
      <pc:chgData name="Diana Hernández Hernández" userId="1918dbd71b57c3a0" providerId="LiveId" clId="{E6F21141-5D75-4B33-A338-4C90CB174F21}" dt="2024-04-13T14:33:07.314" v="596" actId="207"/>
      <pc:docMkLst>
        <pc:docMk/>
      </pc:docMkLst>
      <pc:sldChg chg="addSp delSp modSp mod">
        <pc:chgData name="Diana Hernández Hernández" userId="1918dbd71b57c3a0" providerId="LiveId" clId="{E6F21141-5D75-4B33-A338-4C90CB174F21}" dt="2024-04-04T13:47:05.390" v="482" actId="478"/>
        <pc:sldMkLst>
          <pc:docMk/>
          <pc:sldMk cId="4052475048" sldId="256"/>
        </pc:sldMkLst>
        <pc:spChg chg="mod">
          <ac:chgData name="Diana Hernández Hernández" userId="1918dbd71b57c3a0" providerId="LiveId" clId="{E6F21141-5D75-4B33-A338-4C90CB174F21}" dt="2024-04-01T19:21:15.228" v="30" actId="1076"/>
          <ac:spMkLst>
            <pc:docMk/>
            <pc:sldMk cId="4052475048" sldId="256"/>
            <ac:spMk id="6" creationId="{A9E9AFFE-0AC5-3D4C-8ADF-2BF73FCE6657}"/>
          </ac:spMkLst>
        </pc:spChg>
        <pc:picChg chg="add del">
          <ac:chgData name="Diana Hernández Hernández" userId="1918dbd71b57c3a0" providerId="LiveId" clId="{E6F21141-5D75-4B33-A338-4C90CB174F21}" dt="2024-04-04T13:47:05.390" v="482" actId="478"/>
          <ac:picMkLst>
            <pc:docMk/>
            <pc:sldMk cId="4052475048" sldId="256"/>
            <ac:picMk id="3" creationId="{12D3319F-C6DB-2442-9514-7816B54238E5}"/>
          </ac:picMkLst>
        </pc:picChg>
      </pc:sldChg>
      <pc:sldChg chg="del">
        <pc:chgData name="Diana Hernández Hernández" userId="1918dbd71b57c3a0" providerId="LiveId" clId="{E6F21141-5D75-4B33-A338-4C90CB174F21}" dt="2024-04-01T19:19:26.011" v="2" actId="47"/>
        <pc:sldMkLst>
          <pc:docMk/>
          <pc:sldMk cId="3435849446" sldId="283"/>
        </pc:sldMkLst>
      </pc:sldChg>
      <pc:sldChg chg="addSp delSp modSp mod">
        <pc:chgData name="Diana Hernández Hernández" userId="1918dbd71b57c3a0" providerId="LiveId" clId="{E6F21141-5D75-4B33-A338-4C90CB174F21}" dt="2024-04-01T19:29:55.779" v="197"/>
        <pc:sldMkLst>
          <pc:docMk/>
          <pc:sldMk cId="730477156" sldId="284"/>
        </pc:sldMkLst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5" creationId="{1652EE61-0E77-D8DD-B8EA-C7C4110337EC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3" creationId="{1ABB65AC-F75F-2CE6-27B0-E3A705D08016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4" creationId="{34E41051-F321-DAD8-4E21-38CE0EFCAD74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5" creationId="{B58ED776-9E5E-E719-4377-E52A89D02B01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6" creationId="{867541A5-51A9-82AC-4B87-E31B91D8048B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7" creationId="{755B4819-15B0-8AE9-4891-31F16C9F22B1}"/>
          </ac:spMkLst>
        </pc:spChg>
        <pc:grpChg chg="del">
          <ac:chgData name="Diana Hernández Hernández" userId="1918dbd71b57c3a0" providerId="LiveId" clId="{E6F21141-5D75-4B33-A338-4C90CB174F21}" dt="2024-04-01T19:29:44.342" v="195" actId="478"/>
          <ac:grpSpMkLst>
            <pc:docMk/>
            <pc:sldMk cId="730477156" sldId="284"/>
            <ac:grpSpMk id="2" creationId="{EF071EC6-346C-05FA-B1B0-12E49943D49B}"/>
          </ac:grpSpMkLst>
        </pc:grpChg>
      </pc:sldChg>
      <pc:sldChg chg="add del ord">
        <pc:chgData name="Diana Hernández Hernández" userId="1918dbd71b57c3a0" providerId="LiveId" clId="{E6F21141-5D75-4B33-A338-4C90CB174F21}" dt="2024-04-01T19:41:20.861" v="333" actId="47"/>
        <pc:sldMkLst>
          <pc:docMk/>
          <pc:sldMk cId="1463498913" sldId="289"/>
        </pc:sldMkLst>
      </pc:sldChg>
      <pc:sldChg chg="del">
        <pc:chgData name="Diana Hernández Hernández" userId="1918dbd71b57c3a0" providerId="LiveId" clId="{E6F21141-5D75-4B33-A338-4C90CB174F21}" dt="2024-04-01T19:38:54.271" v="321" actId="47"/>
        <pc:sldMkLst>
          <pc:docMk/>
          <pc:sldMk cId="3779599287" sldId="290"/>
        </pc:sldMkLst>
      </pc:sldChg>
      <pc:sldChg chg="del">
        <pc:chgData name="Diana Hernández Hernández" userId="1918dbd71b57c3a0" providerId="LiveId" clId="{E6F21141-5D75-4B33-A338-4C90CB174F21}" dt="2024-04-01T19:38:55.689" v="322" actId="47"/>
        <pc:sldMkLst>
          <pc:docMk/>
          <pc:sldMk cId="2667053943" sldId="291"/>
        </pc:sldMkLst>
      </pc:sldChg>
      <pc:sldChg chg="del">
        <pc:chgData name="Diana Hernández Hernández" userId="1918dbd71b57c3a0" providerId="LiveId" clId="{E6F21141-5D75-4B33-A338-4C90CB174F21}" dt="2024-04-01T19:38:22.864" v="318" actId="47"/>
        <pc:sldMkLst>
          <pc:docMk/>
          <pc:sldMk cId="1463622477" sldId="292"/>
        </pc:sldMkLst>
      </pc:sldChg>
      <pc:sldChg chg="modSp mod">
        <pc:chgData name="Diana Hernández Hernández" userId="1918dbd71b57c3a0" providerId="LiveId" clId="{E6F21141-5D75-4B33-A338-4C90CB174F21}" dt="2024-04-02T14:28:11.972" v="471" actId="20577"/>
        <pc:sldMkLst>
          <pc:docMk/>
          <pc:sldMk cId="1609726262" sldId="296"/>
        </pc:sldMkLst>
        <pc:graphicFrameChg chg="modGraphic">
          <ac:chgData name="Diana Hernández Hernández" userId="1918dbd71b57c3a0" providerId="LiveId" clId="{E6F21141-5D75-4B33-A338-4C90CB174F21}" dt="2024-04-02T14:28:11.972" v="471" actId="20577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addSp delSp modSp mod">
        <pc:chgData name="Diana Hernández Hernández" userId="1918dbd71b57c3a0" providerId="LiveId" clId="{E6F21141-5D75-4B33-A338-4C90CB174F21}" dt="2024-04-11T19:22:36.304" v="577" actId="6549"/>
        <pc:sldMkLst>
          <pc:docMk/>
          <pc:sldMk cId="3686080071" sldId="297"/>
        </pc:sldMkLst>
        <pc:spChg chg="add del">
          <ac:chgData name="Diana Hernández Hernández" userId="1918dbd71b57c3a0" providerId="LiveId" clId="{E6F21141-5D75-4B33-A338-4C90CB174F21}" dt="2024-04-11T19:00:13.349" v="487" actId="478"/>
          <ac:spMkLst>
            <pc:docMk/>
            <pc:sldMk cId="3686080071" sldId="297"/>
            <ac:spMk id="2" creationId="{40F3F444-49D3-A677-A26D-E138C63EA5FB}"/>
          </ac:spMkLst>
        </pc:spChg>
        <pc:spChg chg="add del">
          <ac:chgData name="Diana Hernández Hernández" userId="1918dbd71b57c3a0" providerId="LiveId" clId="{E6F21141-5D75-4B33-A338-4C90CB174F21}" dt="2024-04-11T19:00:13.810" v="488" actId="478"/>
          <ac:spMkLst>
            <pc:docMk/>
            <pc:sldMk cId="3686080071" sldId="297"/>
            <ac:spMk id="3" creationId="{0893CD4C-78D9-E65D-11A8-CF18B6FAB64B}"/>
          </ac:spMkLst>
        </pc:spChg>
        <pc:spChg chg="mod">
          <ac:chgData name="Diana Hernández Hernández" userId="1918dbd71b57c3a0" providerId="LiveId" clId="{E6F21141-5D75-4B33-A338-4C90CB174F21}" dt="2024-04-11T19:07:22.735" v="522" actId="20577"/>
          <ac:spMkLst>
            <pc:docMk/>
            <pc:sldMk cId="3686080071" sldId="297"/>
            <ac:spMk id="16" creationId="{D49069FF-A04E-A64C-9CEB-F9A30A5AE587}"/>
          </ac:spMkLst>
        </pc:spChg>
        <pc:spChg chg="mod">
          <ac:chgData name="Diana Hernández Hernández" userId="1918dbd71b57c3a0" providerId="LiveId" clId="{E6F21141-5D75-4B33-A338-4C90CB174F21}" dt="2024-04-11T19:22:36.304" v="577" actId="6549"/>
          <ac:spMkLst>
            <pc:docMk/>
            <pc:sldMk cId="3686080071" sldId="297"/>
            <ac:spMk id="25" creationId="{E8624095-C082-4E38-2157-FC9954963107}"/>
          </ac:spMkLst>
        </pc:spChg>
      </pc:sldChg>
      <pc:sldChg chg="modSp mod">
        <pc:chgData name="Diana Hernández Hernández" userId="1918dbd71b57c3a0" providerId="LiveId" clId="{E6F21141-5D75-4B33-A338-4C90CB174F21}" dt="2024-04-02T14:29:40.083" v="477" actId="20577"/>
        <pc:sldMkLst>
          <pc:docMk/>
          <pc:sldMk cId="3663869767" sldId="298"/>
        </pc:sldMkLst>
        <pc:spChg chg="mod">
          <ac:chgData name="Diana Hernández Hernández" userId="1918dbd71b57c3a0" providerId="LiveId" clId="{E6F21141-5D75-4B33-A338-4C90CB174F21}" dt="2024-04-02T14:29:40.083" v="477" actId="20577"/>
          <ac:spMkLst>
            <pc:docMk/>
            <pc:sldMk cId="3663869767" sldId="298"/>
            <ac:spMk id="3" creationId="{63E891C4-7D9F-FCE0-EE5E-887228F7AC69}"/>
          </ac:spMkLst>
        </pc:spChg>
      </pc:sldChg>
      <pc:sldChg chg="modSp mod">
        <pc:chgData name="Diana Hernández Hernández" userId="1918dbd71b57c3a0" providerId="LiveId" clId="{E6F21141-5D75-4B33-A338-4C90CB174F21}" dt="2024-04-12T02:06:03.400" v="595" actId="20577"/>
        <pc:sldMkLst>
          <pc:docMk/>
          <pc:sldMk cId="715178072" sldId="299"/>
        </pc:sldMkLst>
        <pc:graphicFrameChg chg="mod modGraphic">
          <ac:chgData name="Diana Hernández Hernández" userId="1918dbd71b57c3a0" providerId="LiveId" clId="{E6F21141-5D75-4B33-A338-4C90CB174F21}" dt="2024-04-12T02:06:03.400" v="595" actId="20577"/>
          <ac:graphicFrameMkLst>
            <pc:docMk/>
            <pc:sldMk cId="715178072" sldId="299"/>
            <ac:graphicFrameMk id="3" creationId="{A24BE1A1-5A7C-3445-E2C1-E2D9209BC8AB}"/>
          </ac:graphicFrameMkLst>
        </pc:graphicFrameChg>
      </pc:sldChg>
      <pc:sldChg chg="add del">
        <pc:chgData name="Diana Hernández Hernández" userId="1918dbd71b57c3a0" providerId="LiveId" clId="{E6F21141-5D75-4B33-A338-4C90CB174F21}" dt="2024-04-01T19:28:59.395" v="189" actId="47"/>
        <pc:sldMkLst>
          <pc:docMk/>
          <pc:sldMk cId="4154614219" sldId="303"/>
        </pc:sldMkLst>
      </pc:sldChg>
      <pc:sldChg chg="delSp modSp add del mod">
        <pc:chgData name="Diana Hernández Hernández" userId="1918dbd71b57c3a0" providerId="LiveId" clId="{E6F21141-5D75-4B33-A338-4C90CB174F21}" dt="2024-04-01T19:29:59.921" v="198" actId="47"/>
        <pc:sldMkLst>
          <pc:docMk/>
          <pc:sldMk cId="2738691537" sldId="304"/>
        </pc:sldMkLst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6" creationId="{1652EE61-0E77-D8DD-B8EA-C7C4110337EC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8" creationId="{1ABB65AC-F75F-2CE6-27B0-E3A705D08016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9" creationId="{34E41051-F321-DAD8-4E21-38CE0EFCAD74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0" creationId="{B58ED776-9E5E-E719-4377-E52A89D02B01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1" creationId="{867541A5-51A9-82AC-4B87-E31B91D8048B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2" creationId="{755B4819-15B0-8AE9-4891-31F16C9F22B1}"/>
          </ac:spMkLst>
        </pc:spChg>
      </pc:sldChg>
      <pc:sldChg chg="add del">
        <pc:chgData name="Diana Hernández Hernández" userId="1918dbd71b57c3a0" providerId="LiveId" clId="{E6F21141-5D75-4B33-A338-4C90CB174F21}" dt="2024-04-01T19:32:29.123" v="211" actId="47"/>
        <pc:sldMkLst>
          <pc:docMk/>
          <pc:sldMk cId="2635957885" sldId="305"/>
        </pc:sldMkLst>
      </pc:sldChg>
      <pc:sldChg chg="add del ord">
        <pc:chgData name="Diana Hernández Hernández" userId="1918dbd71b57c3a0" providerId="LiveId" clId="{E6F21141-5D75-4B33-A338-4C90CB174F21}" dt="2024-04-01T19:41:40.618" v="336" actId="47"/>
        <pc:sldMkLst>
          <pc:docMk/>
          <pc:sldMk cId="4148814525" sldId="306"/>
        </pc:sldMkLst>
      </pc:sldChg>
      <pc:sldChg chg="add del ord">
        <pc:chgData name="Diana Hernández Hernández" userId="1918dbd71b57c3a0" providerId="LiveId" clId="{E6F21141-5D75-4B33-A338-4C90CB174F21}" dt="2024-04-01T19:47:57.335" v="453" actId="47"/>
        <pc:sldMkLst>
          <pc:docMk/>
          <pc:sldMk cId="2391108821" sldId="307"/>
        </pc:sldMkLst>
      </pc:sldChg>
      <pc:sldChg chg="add del ord">
        <pc:chgData name="Diana Hernández Hernández" userId="1918dbd71b57c3a0" providerId="LiveId" clId="{E6F21141-5D75-4B33-A338-4C90CB174F21}" dt="2024-04-01T19:49:00.998" v="469" actId="47"/>
        <pc:sldMkLst>
          <pc:docMk/>
          <pc:sldMk cId="318140890" sldId="308"/>
        </pc:sldMkLst>
      </pc:sldChg>
      <pc:sldChg chg="addSp delSp modSp new mod setBg">
        <pc:chgData name="Diana Hernández Hernández" userId="1918dbd71b57c3a0" providerId="LiveId" clId="{E6F21141-5D75-4B33-A338-4C90CB174F21}" dt="2024-04-04T13:46:31.829" v="480" actId="478"/>
        <pc:sldMkLst>
          <pc:docMk/>
          <pc:sldMk cId="2057128746" sldId="309"/>
        </pc:sldMkLst>
        <pc:spChg chg="add mod">
          <ac:chgData name="Diana Hernández Hernández" userId="1918dbd71b57c3a0" providerId="LiveId" clId="{E6F21141-5D75-4B33-A338-4C90CB174F21}" dt="2024-04-01T19:27:30.493" v="184" actId="1076"/>
          <ac:spMkLst>
            <pc:docMk/>
            <pc:sldMk cId="2057128746" sldId="309"/>
            <ac:spMk id="2" creationId="{4AABE3DC-E204-2D18-EA32-93817B0DCF02}"/>
          </ac:spMkLst>
        </pc:spChg>
        <pc:spChg chg="add mod">
          <ac:chgData name="Diana Hernández Hernández" userId="1918dbd71b57c3a0" providerId="LiveId" clId="{E6F21141-5D75-4B33-A338-4C90CB174F21}" dt="2024-04-01T19:28:48.580" v="188" actId="1076"/>
          <ac:spMkLst>
            <pc:docMk/>
            <pc:sldMk cId="2057128746" sldId="309"/>
            <ac:spMk id="5" creationId="{673428A6-003C-C1F2-E94D-3E98804E5680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8" creationId="{FFD48BC7-DC40-47DE-87EE-9F4B6ECB9ABB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0" creationId="{E502BBC7-2C76-46F3-BC24-5985BC13DB88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2" creationId="{C7F28D52-2A5F-4D23-81AE-7CB8B591C7AF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4" creationId="{3629484E-3792-4B3D-89AD-7C8A1ED0E0D4}"/>
          </ac:spMkLst>
        </pc:spChg>
        <pc:picChg chg="add del mod">
          <ac:chgData name="Diana Hernández Hernández" userId="1918dbd71b57c3a0" providerId="LiveId" clId="{E6F21141-5D75-4B33-A338-4C90CB174F21}" dt="2024-04-04T13:46:31.829" v="480" actId="478"/>
          <ac:picMkLst>
            <pc:docMk/>
            <pc:sldMk cId="2057128746" sldId="309"/>
            <ac:picMk id="3" creationId="{636D78AE-8AAC-4EAC-A979-78E2824C21C6}"/>
          </ac:picMkLst>
        </pc:picChg>
      </pc:sldChg>
      <pc:sldChg chg="addSp delSp modSp new mod">
        <pc:chgData name="Diana Hernández Hernández" userId="1918dbd71b57c3a0" providerId="LiveId" clId="{E6F21141-5D75-4B33-A338-4C90CB174F21}" dt="2024-04-01T19:38:10.767" v="317" actId="1035"/>
        <pc:sldMkLst>
          <pc:docMk/>
          <pc:sldMk cId="1375591935" sldId="310"/>
        </pc:sldMkLst>
        <pc:spChg chg="add mod">
          <ac:chgData name="Diana Hernández Hernández" userId="1918dbd71b57c3a0" providerId="LiveId" clId="{E6F21141-5D75-4B33-A338-4C90CB174F21}" dt="2024-04-01T19:30:32.619" v="200"/>
          <ac:spMkLst>
            <pc:docMk/>
            <pc:sldMk cId="1375591935" sldId="310"/>
            <ac:spMk id="2" creationId="{DA04B064-02AF-C649-34AB-C431A50C3F46}"/>
          </ac:spMkLst>
        </pc:spChg>
        <pc:spChg chg="add del mod">
          <ac:chgData name="Diana Hernández Hernández" userId="1918dbd71b57c3a0" providerId="LiveId" clId="{E6F21141-5D75-4B33-A338-4C90CB174F21}" dt="2024-04-01T19:33:37.095" v="260" actId="207"/>
          <ac:spMkLst>
            <pc:docMk/>
            <pc:sldMk cId="1375591935" sldId="310"/>
            <ac:spMk id="3" creationId="{7E4EA776-8D4C-BD8C-9FB8-E1DB2926820B}"/>
          </ac:spMkLst>
        </pc:spChg>
        <pc:spChg chg="add mod">
          <ac:chgData name="Diana Hernández Hernández" userId="1918dbd71b57c3a0" providerId="LiveId" clId="{E6F21141-5D75-4B33-A338-4C90CB174F21}" dt="2024-04-01T19:38:10.767" v="317" actId="1035"/>
          <ac:spMkLst>
            <pc:docMk/>
            <pc:sldMk cId="1375591935" sldId="310"/>
            <ac:spMk id="6" creationId="{A53D2F75-34B5-5B40-1D5C-3372E486014A}"/>
          </ac:spMkLst>
        </pc:spChg>
        <pc:spChg chg="add mod">
          <ac:chgData name="Diana Hernández Hernández" userId="1918dbd71b57c3a0" providerId="LiveId" clId="{E6F21141-5D75-4B33-A338-4C90CB174F21}" dt="2024-04-01T19:36:16.219" v="296" actId="207"/>
          <ac:spMkLst>
            <pc:docMk/>
            <pc:sldMk cId="1375591935" sldId="310"/>
            <ac:spMk id="7" creationId="{7A537D13-FFBF-F2B4-D33C-5B0F01EFCA06}"/>
          </ac:spMkLst>
        </pc:spChg>
        <pc:spChg chg="add mod">
          <ac:chgData name="Diana Hernández Hernández" userId="1918dbd71b57c3a0" providerId="LiveId" clId="{E6F21141-5D75-4B33-A338-4C90CB174F21}" dt="2024-04-01T19:35:54.015" v="290" actId="208"/>
          <ac:spMkLst>
            <pc:docMk/>
            <pc:sldMk cId="1375591935" sldId="310"/>
            <ac:spMk id="8" creationId="{11FECDD6-F570-9860-AB89-E3B8DA320143}"/>
          </ac:spMkLst>
        </pc:spChg>
        <pc:spChg chg="add del mod">
          <ac:chgData name="Diana Hernández Hernández" userId="1918dbd71b57c3a0" providerId="LiveId" clId="{E6F21141-5D75-4B33-A338-4C90CB174F21}" dt="2024-04-01T19:34:28.850" v="266" actId="478"/>
          <ac:spMkLst>
            <pc:docMk/>
            <pc:sldMk cId="1375591935" sldId="310"/>
            <ac:spMk id="10" creationId="{1105CA13-0A57-4161-3DBE-92949D7DA745}"/>
          </ac:spMkLst>
        </pc:spChg>
        <pc:spChg chg="add mod">
          <ac:chgData name="Diana Hernández Hernández" userId="1918dbd71b57c3a0" providerId="LiveId" clId="{E6F21141-5D75-4B33-A338-4C90CB174F21}" dt="2024-04-01T19:32:39.227" v="214" actId="255"/>
          <ac:spMkLst>
            <pc:docMk/>
            <pc:sldMk cId="1375591935" sldId="310"/>
            <ac:spMk id="13" creationId="{1C481213-7DAC-542C-EB51-54C96DE2D2DC}"/>
          </ac:spMkLst>
        </pc:spChg>
        <pc:spChg chg="add mod">
          <ac:chgData name="Diana Hernández Hernández" userId="1918dbd71b57c3a0" providerId="LiveId" clId="{E6F21141-5D75-4B33-A338-4C90CB174F21}" dt="2024-04-01T19:32:39.227" v="214" actId="255"/>
          <ac:spMkLst>
            <pc:docMk/>
            <pc:sldMk cId="1375591935" sldId="310"/>
            <ac:spMk id="14" creationId="{5E010BA6-A4B1-E6FF-B40B-F51DEDFD10B9}"/>
          </ac:spMkLst>
        </pc:spChg>
        <pc:spChg chg="add mod">
          <ac:chgData name="Diana Hernández Hernández" userId="1918dbd71b57c3a0" providerId="LiveId" clId="{E6F21141-5D75-4B33-A338-4C90CB174F21}" dt="2024-04-01T19:33:42.032" v="261" actId="207"/>
          <ac:spMkLst>
            <pc:docMk/>
            <pc:sldMk cId="1375591935" sldId="310"/>
            <ac:spMk id="15" creationId="{D98B74F1-8380-C6DC-2022-719F5D7C78FB}"/>
          </ac:spMkLst>
        </pc:spChg>
        <pc:graphicFrameChg chg="add mod modGraphic">
          <ac:chgData name="Diana Hernández Hernández" userId="1918dbd71b57c3a0" providerId="LiveId" clId="{E6F21141-5D75-4B33-A338-4C90CB174F21}" dt="2024-04-01T19:36:58.213" v="297" actId="208"/>
          <ac:graphicFrameMkLst>
            <pc:docMk/>
            <pc:sldMk cId="1375591935" sldId="310"/>
            <ac:graphicFrameMk id="4" creationId="{FFD2496C-C350-29E9-6CD8-83A5709B3DFD}"/>
          </ac:graphicFrameMkLst>
        </pc:graphicFrameChg>
        <pc:graphicFrameChg chg="add mod">
          <ac:chgData name="Diana Hernández Hernández" userId="1918dbd71b57c3a0" providerId="LiveId" clId="{E6F21141-5D75-4B33-A338-4C90CB174F21}" dt="2024-04-01T19:37:51.796" v="300" actId="208"/>
          <ac:graphicFrameMkLst>
            <pc:docMk/>
            <pc:sldMk cId="1375591935" sldId="310"/>
            <ac:graphicFrameMk id="5" creationId="{09CED668-3463-7E64-9F33-FAC757BE2615}"/>
          </ac:graphicFrameMkLst>
        </pc:graphicFrameChg>
        <pc:picChg chg="add mod">
          <ac:chgData name="Diana Hernández Hernández" userId="1918dbd71b57c3a0" providerId="LiveId" clId="{E6F21141-5D75-4B33-A338-4C90CB174F21}" dt="2024-04-01T19:35:26.477" v="285" actId="1037"/>
          <ac:picMkLst>
            <pc:docMk/>
            <pc:sldMk cId="1375591935" sldId="310"/>
            <ac:picMk id="11" creationId="{BDAB9659-D7F0-B5FC-E881-A12323123143}"/>
          </ac:picMkLst>
        </pc:picChg>
        <pc:picChg chg="add mod">
          <ac:chgData name="Diana Hernández Hernández" userId="1918dbd71b57c3a0" providerId="LiveId" clId="{E6F21141-5D75-4B33-A338-4C90CB174F21}" dt="2024-04-01T19:30:41.129" v="201"/>
          <ac:picMkLst>
            <pc:docMk/>
            <pc:sldMk cId="1375591935" sldId="310"/>
            <ac:picMk id="12" creationId="{D65D38EE-A5DA-0595-997A-4B5625E5B577}"/>
          </ac:picMkLst>
        </pc:picChg>
        <pc:cxnChg chg="add del mod">
          <ac:chgData name="Diana Hernández Hernández" userId="1918dbd71b57c3a0" providerId="LiveId" clId="{E6F21141-5D75-4B33-A338-4C90CB174F21}" dt="2024-04-01T19:34:27.364" v="265" actId="478"/>
          <ac:cxnSpMkLst>
            <pc:docMk/>
            <pc:sldMk cId="1375591935" sldId="310"/>
            <ac:cxnSpMk id="9" creationId="{4EFFF26F-C328-614A-F8C9-CFF277BC314E}"/>
          </ac:cxnSpMkLst>
        </pc:cxnChg>
      </pc:sldChg>
      <pc:sldChg chg="new del">
        <pc:chgData name="Diana Hernández Hernández" userId="1918dbd71b57c3a0" providerId="LiveId" clId="{E6F21141-5D75-4B33-A338-4C90CB174F21}" dt="2024-04-01T19:40:40.395" v="329" actId="47"/>
        <pc:sldMkLst>
          <pc:docMk/>
          <pc:sldMk cId="666034614" sldId="311"/>
        </pc:sldMkLst>
      </pc:sldChg>
      <pc:sldChg chg="addSp delSp modSp new mod">
        <pc:chgData name="Diana Hernández Hernández" userId="1918dbd71b57c3a0" providerId="LiveId" clId="{E6F21141-5D75-4B33-A338-4C90CB174F21}" dt="2024-04-13T14:33:07.314" v="596" actId="207"/>
        <pc:sldMkLst>
          <pc:docMk/>
          <pc:sldMk cId="278617582" sldId="312"/>
        </pc:sldMkLst>
        <pc:spChg chg="add mod">
          <ac:chgData name="Diana Hernández Hernández" userId="1918dbd71b57c3a0" providerId="LiveId" clId="{E6F21141-5D75-4B33-A338-4C90CB174F21}" dt="2024-04-01T19:41:09.578" v="332"/>
          <ac:spMkLst>
            <pc:docMk/>
            <pc:sldMk cId="278617582" sldId="312"/>
            <ac:spMk id="2" creationId="{E9E7F3F5-93C4-E8FB-3695-2207161614A7}"/>
          </ac:spMkLst>
        </pc:spChg>
        <pc:spChg chg="add mod">
          <ac:chgData name="Diana Hernández Hernández" userId="1918dbd71b57c3a0" providerId="LiveId" clId="{E6F21141-5D75-4B33-A338-4C90CB174F21}" dt="2024-04-01T19:41:09.578" v="332"/>
          <ac:spMkLst>
            <pc:docMk/>
            <pc:sldMk cId="278617582" sldId="312"/>
            <ac:spMk id="4" creationId="{87BC42A4-EF2F-AAAC-D039-E88430D6A751}"/>
          </ac:spMkLst>
        </pc:spChg>
        <pc:spChg chg="add del mod">
          <ac:chgData name="Diana Hernández Hernández" userId="1918dbd71b57c3a0" providerId="LiveId" clId="{E6F21141-5D75-4B33-A338-4C90CB174F21}" dt="2024-04-01T19:43:01.844" v="374" actId="478"/>
          <ac:spMkLst>
            <pc:docMk/>
            <pc:sldMk cId="278617582" sldId="312"/>
            <ac:spMk id="5" creationId="{3205880E-28E7-6316-A755-929CF00A1612}"/>
          </ac:spMkLst>
        </pc:spChg>
        <pc:spChg chg="add mod">
          <ac:chgData name="Diana Hernández Hernández" userId="1918dbd71b57c3a0" providerId="LiveId" clId="{E6F21141-5D75-4B33-A338-4C90CB174F21}" dt="2024-04-13T14:33:07.314" v="596" actId="207"/>
          <ac:spMkLst>
            <pc:docMk/>
            <pc:sldMk cId="278617582" sldId="312"/>
            <ac:spMk id="6" creationId="{94D9FC5A-8B6B-470A-BC7E-585075A6E367}"/>
          </ac:spMkLst>
        </pc:spChg>
        <pc:spChg chg="add mod">
          <ac:chgData name="Diana Hernández Hernández" userId="1918dbd71b57c3a0" providerId="LiveId" clId="{E6F21141-5D75-4B33-A338-4C90CB174F21}" dt="2024-04-01T19:42:58.637" v="373" actId="113"/>
          <ac:spMkLst>
            <pc:docMk/>
            <pc:sldMk cId="278617582" sldId="312"/>
            <ac:spMk id="7" creationId="{8E072A48-1668-0CF9-F933-6B19AC79D90C}"/>
          </ac:spMkLst>
        </pc:spChg>
        <pc:spChg chg="add mod">
          <ac:chgData name="Diana Hernández Hernández" userId="1918dbd71b57c3a0" providerId="LiveId" clId="{E6F21141-5D75-4B33-A338-4C90CB174F21}" dt="2024-04-02T14:50:24.145" v="478" actId="113"/>
          <ac:spMkLst>
            <pc:docMk/>
            <pc:sldMk cId="278617582" sldId="312"/>
            <ac:spMk id="8" creationId="{73A7CF6C-7D66-3698-9F87-D4407810410C}"/>
          </ac:spMkLst>
        </pc:spChg>
        <pc:picChg chg="add mod">
          <ac:chgData name="Diana Hernández Hernández" userId="1918dbd71b57c3a0" providerId="LiveId" clId="{E6F21141-5D75-4B33-A338-4C90CB174F21}" dt="2024-04-01T19:41:09.578" v="332"/>
          <ac:picMkLst>
            <pc:docMk/>
            <pc:sldMk cId="278617582" sldId="312"/>
            <ac:picMk id="3" creationId="{3A9ADAFD-6A9E-BCD1-1E00-D4B8BF3739F3}"/>
          </ac:picMkLst>
        </pc:picChg>
      </pc:sldChg>
      <pc:sldChg chg="addSp modSp new mod">
        <pc:chgData name="Diana Hernández Hernández" userId="1918dbd71b57c3a0" providerId="LiveId" clId="{E6F21141-5D75-4B33-A338-4C90CB174F21}" dt="2024-04-01T19:48:56.281" v="468" actId="207"/>
        <pc:sldMkLst>
          <pc:docMk/>
          <pc:sldMk cId="2371998016" sldId="313"/>
        </pc:sldMkLst>
        <pc:spChg chg="add mod">
          <ac:chgData name="Diana Hernández Hernández" userId="1918dbd71b57c3a0" providerId="LiveId" clId="{E6F21141-5D75-4B33-A338-4C90CB174F21}" dt="2024-04-01T19:45:48.052" v="434" actId="20577"/>
          <ac:spMkLst>
            <pc:docMk/>
            <pc:sldMk cId="2371998016" sldId="313"/>
            <ac:spMk id="2" creationId="{BABAA4D4-57D3-153E-0893-01B0F45A0B77}"/>
          </ac:spMkLst>
        </pc:spChg>
        <pc:spChg chg="add mod">
          <ac:chgData name="Diana Hernández Hernández" userId="1918dbd71b57c3a0" providerId="LiveId" clId="{E6F21141-5D75-4B33-A338-4C90CB174F21}" dt="2024-04-01T19:46:12.294" v="438" actId="207"/>
          <ac:spMkLst>
            <pc:docMk/>
            <pc:sldMk cId="2371998016" sldId="313"/>
            <ac:spMk id="3" creationId="{7DC55CD5-643B-FCE9-6758-54543B0FE86B}"/>
          </ac:spMkLst>
        </pc:spChg>
        <pc:graphicFrameChg chg="add mod modGraphic">
          <ac:chgData name="Diana Hernández Hernández" userId="1918dbd71b57c3a0" providerId="LiveId" clId="{E6F21141-5D75-4B33-A338-4C90CB174F21}" dt="2024-04-01T19:48:56.281" v="468" actId="207"/>
          <ac:graphicFrameMkLst>
            <pc:docMk/>
            <pc:sldMk cId="2371998016" sldId="313"/>
            <ac:graphicFrameMk id="4" creationId="{73DBD7D8-C01E-2DE5-B115-10017779EB93}"/>
          </ac:graphicFrameMkLst>
        </pc:graphicFrameChg>
      </pc:sldChg>
      <pc:sldChg chg="addSp modSp new mod">
        <pc:chgData name="Diana Hernández Hernández" userId="1918dbd71b57c3a0" providerId="LiveId" clId="{E6F21141-5D75-4B33-A338-4C90CB174F21}" dt="2024-04-01T19:48:49.770" v="466" actId="207"/>
        <pc:sldMkLst>
          <pc:docMk/>
          <pc:sldMk cId="4180439654" sldId="314"/>
        </pc:sldMkLst>
        <pc:spChg chg="add mod">
          <ac:chgData name="Diana Hernández Hernández" userId="1918dbd71b57c3a0" providerId="LiveId" clId="{E6F21141-5D75-4B33-A338-4C90CB174F21}" dt="2024-04-01T19:45:57.657" v="436"/>
          <ac:spMkLst>
            <pc:docMk/>
            <pc:sldMk cId="4180439654" sldId="314"/>
            <ac:spMk id="2" creationId="{89FB5364-C47D-A450-A41E-A01279F93D04}"/>
          </ac:spMkLst>
        </pc:spChg>
        <pc:spChg chg="add mod">
          <ac:chgData name="Diana Hernández Hernández" userId="1918dbd71b57c3a0" providerId="LiveId" clId="{E6F21141-5D75-4B33-A338-4C90CB174F21}" dt="2024-04-01T19:48:08.449" v="455" actId="207"/>
          <ac:spMkLst>
            <pc:docMk/>
            <pc:sldMk cId="4180439654" sldId="314"/>
            <ac:spMk id="3" creationId="{C8738B23-CBC4-2ACC-D18D-5FDA9A4E588A}"/>
          </ac:spMkLst>
        </pc:spChg>
        <pc:graphicFrameChg chg="add mod modGraphic">
          <ac:chgData name="Diana Hernández Hernández" userId="1918dbd71b57c3a0" providerId="LiveId" clId="{E6F21141-5D75-4B33-A338-4C90CB174F21}" dt="2024-04-01T19:48:49.770" v="466" actId="207"/>
          <ac:graphicFrameMkLst>
            <pc:docMk/>
            <pc:sldMk cId="4180439654" sldId="314"/>
            <ac:graphicFrameMk id="4" creationId="{5D349003-09DE-D2F0-9149-55F7CBCA1B37}"/>
          </ac:graphicFrameMkLst>
        </pc:graphicFrameChg>
      </pc:sldChg>
      <pc:sldMasterChg chg="add del addSldLayout delSldLayout">
        <pc:chgData name="Diana Hernández Hernández" userId="1918dbd71b57c3a0" providerId="LiveId" clId="{E6F21141-5D75-4B33-A338-4C90CB174F21}" dt="2024-04-01T19:49:00.998" v="469" actId="47"/>
        <pc:sldMasterMkLst>
          <pc:docMk/>
          <pc:sldMasterMk cId="617480522" sldId="2147483741"/>
        </pc:sldMasterMkLst>
        <pc:sldLayoutChg chg="add del">
          <pc:chgData name="Diana Hernández Hernández" userId="1918dbd71b57c3a0" providerId="LiveId" clId="{E6F21141-5D75-4B33-A338-4C90CB174F21}" dt="2024-04-01T19:49:00.998" v="469" actId="47"/>
          <pc:sldLayoutMkLst>
            <pc:docMk/>
            <pc:sldMasterMk cId="617480522" sldId="2147483741"/>
            <pc:sldLayoutMk cId="2017318781" sldId="214748374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748B6-DC90-604A-9FD7-B2A1E74829A3}" type="datetimeFigureOut">
              <a:rPr lang="es-CO" smtClean="0"/>
              <a:t>30/04/2024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DBC34-FCE4-FD41-9853-715776BA033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952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DBC34-FCE4-FD41-9853-715776BA033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194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DBC34-FCE4-FD41-9853-715776BA0337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270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58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31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42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48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DBD4CE4-E556-B146-B206-2FF71179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5" y="3661364"/>
            <a:ext cx="2228852" cy="10656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51E664-5D27-E644-9A80-69A7C0C84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23" y="261571"/>
            <a:ext cx="1172647" cy="29747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9AFFE-0AC5-3D4C-8ADF-2BF73FCE6657}"/>
              </a:ext>
            </a:extLst>
          </p:cNvPr>
          <p:cNvSpPr txBox="1"/>
          <p:nvPr/>
        </p:nvSpPr>
        <p:spPr>
          <a:xfrm>
            <a:off x="938075" y="984928"/>
            <a:ext cx="368562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492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</a:t>
            </a:r>
          </a:p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492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Audiencia </a:t>
            </a:r>
          </a:p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492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  <a:p>
            <a:pPr algn="ctr"/>
            <a:r>
              <a:rPr lang="es-CO" sz="2800" b="1" dirty="0">
                <a:latin typeface="Arial" panose="020B0604020202020204" pitchFamily="34" charset="0"/>
                <a:cs typeface="Arial" panose="020B0604020202020204" pitchFamily="34" charset="0"/>
              </a:rPr>
              <a:t>30 de abril de 2024</a:t>
            </a: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F7E1A93E-CF29-1923-F3AD-1192961AE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762" y="410307"/>
            <a:ext cx="39957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7F3F5-93C4-E8FB-3695-2207161614A7}"/>
              </a:ext>
            </a:extLst>
          </p:cNvPr>
          <p:cNvSpPr txBox="1"/>
          <p:nvPr/>
        </p:nvSpPr>
        <p:spPr>
          <a:xfrm>
            <a:off x="378147" y="752602"/>
            <a:ext cx="8370000" cy="53190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Precio unitario</a:t>
            </a:r>
          </a:p>
          <a:p>
            <a:pPr>
              <a:spcAft>
                <a:spcPts val="600"/>
              </a:spcAft>
              <a:buSzPct val="150000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3" name="Graphic 2" descr="Dollar with solid fill">
            <a:extLst>
              <a:ext uri="{FF2B5EF4-FFF2-40B4-BE49-F238E27FC236}">
                <a16:creationId xmlns:a16="http://schemas.microsoft.com/office/drawing/2014/main" id="{3A9ADAFD-6A9E-BCD1-1E00-D4B8BF373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1165" y="752602"/>
            <a:ext cx="540000" cy="54000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87BC42A4-EF2F-AAAC-D039-E88430D6A75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  <p:sp>
        <p:nvSpPr>
          <p:cNvPr id="6" name="Google Shape;170;p29">
            <a:extLst>
              <a:ext uri="{FF2B5EF4-FFF2-40B4-BE49-F238E27FC236}">
                <a16:creationId xmlns:a16="http://schemas.microsoft.com/office/drawing/2014/main" id="{94D9FC5A-8B6B-470A-BC7E-585075A6E367}"/>
              </a:ext>
            </a:extLst>
          </p:cNvPr>
          <p:cNvSpPr/>
          <p:nvPr/>
        </p:nvSpPr>
        <p:spPr>
          <a:xfrm>
            <a:off x="513365" y="1766800"/>
            <a:ext cx="3723800" cy="1593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492DA5"/>
            </a:solidFill>
          </a:ln>
        </p:spPr>
        <p:txBody>
          <a:bodyPr spcFirstLastPara="1" wrap="square" lIns="27000" tIns="34275" rIns="27000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3000" b="1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$866.988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ponderado </a:t>
            </a:r>
            <a:r>
              <a:rPr lang="es-CO" sz="1800" b="1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mínimo</a:t>
            </a:r>
            <a:endParaRPr lang="es-CO" sz="1800" kern="0" spc="-75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7" name="Google Shape;170;p29">
            <a:extLst>
              <a:ext uri="{FF2B5EF4-FFF2-40B4-BE49-F238E27FC236}">
                <a16:creationId xmlns:a16="http://schemas.microsoft.com/office/drawing/2014/main" id="{8E072A48-1668-0CF9-F933-6B19AC79D90C}"/>
              </a:ext>
            </a:extLst>
          </p:cNvPr>
          <p:cNvSpPr/>
          <p:nvPr/>
        </p:nvSpPr>
        <p:spPr>
          <a:xfrm>
            <a:off x="454500" y="3895595"/>
            <a:ext cx="8235000" cy="802599"/>
          </a:xfrm>
          <a:prstGeom prst="roundRect">
            <a:avLst>
              <a:gd name="adj" fmla="val 50000"/>
            </a:avLst>
          </a:prstGeom>
          <a:solidFill>
            <a:srgbClr val="D616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El operador debe ofrecer el paquete de mitigación de barreras </a:t>
            </a:r>
          </a:p>
          <a:p>
            <a:pPr marL="0" marR="0" lvl="0" indent="0" algn="ctr" defTabSz="91435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como </a:t>
            </a:r>
            <a:r>
              <a:rPr lang="es-ES" sz="2000" b="1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mínimo al 65% de los atendidos</a:t>
            </a: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  <a:endParaRPr lang="es-ES" sz="1800" kern="0" spc="-7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8" name="Google Shape;170;p29">
            <a:extLst>
              <a:ext uri="{FF2B5EF4-FFF2-40B4-BE49-F238E27FC236}">
                <a16:creationId xmlns:a16="http://schemas.microsoft.com/office/drawing/2014/main" id="{73A7CF6C-7D66-3698-9F87-D4407810410C}"/>
              </a:ext>
            </a:extLst>
          </p:cNvPr>
          <p:cNvSpPr/>
          <p:nvPr/>
        </p:nvSpPr>
        <p:spPr>
          <a:xfrm>
            <a:off x="5418221" y="1675292"/>
            <a:ext cx="3317400" cy="1593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D6165B"/>
            </a:solidFill>
          </a:ln>
        </p:spPr>
        <p:txBody>
          <a:bodyPr spcFirstLastPara="1" wrap="square" lIns="27000" tIns="34275" rIns="27000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buClr>
                <a:srgbClr val="000000"/>
              </a:buClr>
              <a:buSzPts val="1600"/>
              <a:defRPr/>
            </a:pPr>
            <a:r>
              <a:rPr lang="es-CO" sz="3000" b="1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$1.083.735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ponderado </a:t>
            </a:r>
            <a:r>
              <a:rPr lang="es-CO" sz="1800" b="1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máximo</a:t>
            </a:r>
            <a:endParaRPr lang="es-CO" sz="1800" kern="0" spc="-75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861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g13687eaaeed_0_456"/>
          <p:cNvGraphicFramePr/>
          <p:nvPr>
            <p:extLst>
              <p:ext uri="{D42A27DB-BD31-4B8C-83A1-F6EECF244321}">
                <p14:modId xmlns:p14="http://schemas.microsoft.com/office/powerpoint/2010/main" val="1748642882"/>
              </p:ext>
            </p:extLst>
          </p:nvPr>
        </p:nvGraphicFramePr>
        <p:xfrm>
          <a:off x="438411" y="781879"/>
          <a:ext cx="8279704" cy="37093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162">
                  <a:extLst>
                    <a:ext uri="{9D8B030D-6E8A-4147-A177-3AD203B41FA5}">
                      <a16:colId xmlns:a16="http://schemas.microsoft.com/office/drawing/2014/main" val="2541879341"/>
                    </a:ext>
                  </a:extLst>
                </a:gridCol>
              </a:tblGrid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conexión laboral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A2:</a:t>
                      </a:r>
                      <a:r>
                        <a:rPr lang="es-419" sz="1500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</a:t>
                      </a:r>
                      <a:r>
                        <a:rPr lang="es-CO" sz="1800" b="1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282.800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30%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mitigación de barreras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B2:</a:t>
                      </a:r>
                      <a:r>
                        <a:rPr lang="es-419" sz="1500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$1.300.880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2000" b="1" u="none" strike="noStrike" cap="none" dirty="0">
                          <a:solidFill>
                            <a:srgbClr val="492D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70%</a:t>
                      </a: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</a:t>
                      </a: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ser mayor al 65%)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5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P: 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Precio promedio ponderado ofertado [(A1*A2)+(B1*B2)]: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prestar los dos paquetes de servicios)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¿Cuál es el precio </a:t>
                      </a:r>
                    </a:p>
                    <a:p>
                      <a:pPr marL="0" marR="0" lvl="0" indent="0" algn="ctr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ponderado promedio?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5AE1ADE5-2E96-1CE6-4B4B-AE019B9806BE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Precio promedio ponderado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g13687eaaeed_0_456"/>
          <p:cNvGraphicFramePr/>
          <p:nvPr>
            <p:extLst>
              <p:ext uri="{D42A27DB-BD31-4B8C-83A1-F6EECF244321}">
                <p14:modId xmlns:p14="http://schemas.microsoft.com/office/powerpoint/2010/main" val="2630802138"/>
              </p:ext>
            </p:extLst>
          </p:nvPr>
        </p:nvGraphicFramePr>
        <p:xfrm>
          <a:off x="438411" y="781879"/>
          <a:ext cx="8279704" cy="37515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39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9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conexión laboral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A2: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</a:t>
                      </a:r>
                      <a:r>
                        <a:rPr lang="es-CO" sz="1800" b="1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282.800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30%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mitigación de barreras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B2: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$1.300.880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2000" b="1" u="none" strike="noStrike" cap="none" dirty="0">
                          <a:solidFill>
                            <a:srgbClr val="492D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70%</a:t>
                      </a: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</a:t>
                      </a: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ser mayor al 65%)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5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P: 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Precio promedio ponderado ofertado [(A1*A2)+(B1*B2)]: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prestar los dos paquetes de servicios)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2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$282.800*0,3+$1.300.880*0,7=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$995.456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el rango estipulado)</a:t>
                      </a:r>
                      <a:endParaRPr sz="1200" b="1" u="none" strike="noStrike" cap="none" dirty="0">
                        <a:solidFill>
                          <a:srgbClr val="2A0056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5AE1ADE5-2E96-1CE6-4B4B-AE019B9806BE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Precio promedio ponderado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0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3E11EEC-E2B3-A7F6-7CE9-331648D005C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Meta de atendidos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52;g13687eaaeed_1_7">
            <a:extLst>
              <a:ext uri="{FF2B5EF4-FFF2-40B4-BE49-F238E27FC236}">
                <a16:creationId xmlns:a16="http://schemas.microsoft.com/office/drawing/2014/main" id="{F9ACC9B0-CAF3-BFAE-A0B2-F49D0612C33A}"/>
              </a:ext>
            </a:extLst>
          </p:cNvPr>
          <p:cNvSpPr txBox="1"/>
          <p:nvPr/>
        </p:nvSpPr>
        <p:spPr>
          <a:xfrm>
            <a:off x="450936" y="772206"/>
            <a:ext cx="8279703" cy="275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 el valor del lote y el precio promedio ponderado, se calcula el número de total atendidos de la siguiente manera: 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419"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Valor del lote: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$372.884.227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ponderado (P):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$995.456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ES" sz="18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		Valor del(los) lote(s)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			Precio promedio ponderado ofertado (P)</a:t>
            </a:r>
            <a:endParaRPr sz="1800" b="1" i="0" u="none" strike="noStrike" cap="none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4" name="Google Shape;253;g13687eaaeed_1_7">
            <a:extLst>
              <a:ext uri="{FF2B5EF4-FFF2-40B4-BE49-F238E27FC236}">
                <a16:creationId xmlns:a16="http://schemas.microsoft.com/office/drawing/2014/main" id="{141A2DF1-AFF7-EA5D-914F-5D9AE916CD11}"/>
              </a:ext>
            </a:extLst>
          </p:cNvPr>
          <p:cNvCxnSpPr/>
          <p:nvPr/>
        </p:nvCxnSpPr>
        <p:spPr>
          <a:xfrm rot="10800000" flipH="1">
            <a:off x="3162052" y="3162396"/>
            <a:ext cx="5049000" cy="10800"/>
          </a:xfrm>
          <a:prstGeom prst="straightConnector1">
            <a:avLst/>
          </a:prstGeom>
          <a:noFill/>
          <a:ln w="19050" cap="flat" cmpd="sng">
            <a:solidFill>
              <a:srgbClr val="2A00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CuadroTexto 9">
            <a:extLst>
              <a:ext uri="{FF2B5EF4-FFF2-40B4-BE49-F238E27FC236}">
                <a16:creationId xmlns:a16="http://schemas.microsoft.com/office/drawing/2014/main" id="{4881AD84-3FD8-CAFD-0D85-89743728BD9E}"/>
              </a:ext>
            </a:extLst>
          </p:cNvPr>
          <p:cNvSpPr txBox="1"/>
          <p:nvPr/>
        </p:nvSpPr>
        <p:spPr>
          <a:xfrm>
            <a:off x="551145" y="2936750"/>
            <a:ext cx="279330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Meta de atendidos </a:t>
            </a:r>
            <a:r>
              <a:rPr lang="es-419" sz="1400" b="1" dirty="0">
                <a:solidFill>
                  <a:srgbClr val="492DA5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lang="es-ES" sz="1400" b="1" dirty="0">
              <a:solidFill>
                <a:srgbClr val="492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52;g13687eaaeed_1_7">
            <a:extLst>
              <a:ext uri="{FF2B5EF4-FFF2-40B4-BE49-F238E27FC236}">
                <a16:creationId xmlns:a16="http://schemas.microsoft.com/office/drawing/2014/main" id="{DB6696CB-4CCA-A61F-5322-16ECE46222CE}"/>
              </a:ext>
            </a:extLst>
          </p:cNvPr>
          <p:cNvSpPr txBox="1"/>
          <p:nvPr/>
        </p:nvSpPr>
        <p:spPr>
          <a:xfrm>
            <a:off x="450936" y="2747114"/>
            <a:ext cx="8279703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6999"/>
              </a:lnSpc>
              <a:spcBef>
                <a:spcPts val="800"/>
              </a:spcBef>
            </a:pPr>
            <a:r>
              <a:rPr lang="es-ES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ES" sz="3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endParaRPr sz="3000" b="0" i="0" u="none" strike="noStrike" cap="none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9" name="CuadroTexto 9">
            <a:extLst>
              <a:ext uri="{FF2B5EF4-FFF2-40B4-BE49-F238E27FC236}">
                <a16:creationId xmlns:a16="http://schemas.microsoft.com/office/drawing/2014/main" id="{6D8391B4-BFA3-B77C-6FAE-1433CA4BAE68}"/>
              </a:ext>
            </a:extLst>
          </p:cNvPr>
          <p:cNvSpPr txBox="1"/>
          <p:nvPr/>
        </p:nvSpPr>
        <p:spPr>
          <a:xfrm>
            <a:off x="551145" y="3769356"/>
            <a:ext cx="8279702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total de atendidos?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5238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3E11EEC-E2B3-A7F6-7CE9-331648D005C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Meta de atendidos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52;g13687eaaeed_1_7">
            <a:extLst>
              <a:ext uri="{FF2B5EF4-FFF2-40B4-BE49-F238E27FC236}">
                <a16:creationId xmlns:a16="http://schemas.microsoft.com/office/drawing/2014/main" id="{F9ACC9B0-CAF3-BFAE-A0B2-F49D0612C33A}"/>
              </a:ext>
            </a:extLst>
          </p:cNvPr>
          <p:cNvSpPr txBox="1"/>
          <p:nvPr/>
        </p:nvSpPr>
        <p:spPr>
          <a:xfrm>
            <a:off x="450936" y="772206"/>
            <a:ext cx="8279703" cy="198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 el valor del lote y el precio promedio ponderado, se calcula el número de total atendidos de la siguiente manera: 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419"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Valor del lote: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$372.884.227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ponderado (P):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$995.456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ES" sz="2000" b="1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8" name="Google Shape;252;g13687eaaeed_1_7">
            <a:extLst>
              <a:ext uri="{FF2B5EF4-FFF2-40B4-BE49-F238E27FC236}">
                <a16:creationId xmlns:a16="http://schemas.microsoft.com/office/drawing/2014/main" id="{C633A763-B5E2-8755-C7DB-9593D1A77E68}"/>
              </a:ext>
            </a:extLst>
          </p:cNvPr>
          <p:cNvSpPr txBox="1"/>
          <p:nvPr/>
        </p:nvSpPr>
        <p:spPr>
          <a:xfrm>
            <a:off x="450936" y="2747114"/>
            <a:ext cx="7252571" cy="1205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6999"/>
              </a:lnSpc>
              <a:spcBef>
                <a:spcPts val="800"/>
              </a:spcBef>
            </a:pP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ES" sz="3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$372.884.227</a:t>
            </a:r>
            <a:endParaRPr lang="es-ES" sz="3000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$995.456</a:t>
            </a:r>
            <a:endParaRPr sz="3000" b="0" i="0" u="none" strike="noStrike" cap="none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10" name="Google Shape;253;g13687eaaeed_1_7">
            <a:extLst>
              <a:ext uri="{FF2B5EF4-FFF2-40B4-BE49-F238E27FC236}">
                <a16:creationId xmlns:a16="http://schemas.microsoft.com/office/drawing/2014/main" id="{17DB2064-8EED-AB8A-D321-B8886DDF1F02}"/>
              </a:ext>
            </a:extLst>
          </p:cNvPr>
          <p:cNvCxnSpPr>
            <a:cxnSpLocks/>
          </p:cNvCxnSpPr>
          <p:nvPr/>
        </p:nvCxnSpPr>
        <p:spPr>
          <a:xfrm flipV="1">
            <a:off x="2602548" y="3420822"/>
            <a:ext cx="4086351" cy="0"/>
          </a:xfrm>
          <a:prstGeom prst="straightConnector1">
            <a:avLst/>
          </a:prstGeom>
          <a:noFill/>
          <a:ln w="19050" cap="flat" cmpd="sng">
            <a:solidFill>
              <a:srgbClr val="2A00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CuadroTexto 9">
            <a:extLst>
              <a:ext uri="{FF2B5EF4-FFF2-40B4-BE49-F238E27FC236}">
                <a16:creationId xmlns:a16="http://schemas.microsoft.com/office/drawing/2014/main" id="{34BB28E2-75BC-1249-19C6-181157A0249D}"/>
              </a:ext>
            </a:extLst>
          </p:cNvPr>
          <p:cNvSpPr txBox="1"/>
          <p:nvPr/>
        </p:nvSpPr>
        <p:spPr>
          <a:xfrm>
            <a:off x="619268" y="3129999"/>
            <a:ext cx="2104372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374,58 =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9CD08A5B-4EAC-26C5-5427-44F81C439D68}"/>
              </a:ext>
            </a:extLst>
          </p:cNvPr>
          <p:cNvSpPr txBox="1"/>
          <p:nvPr/>
        </p:nvSpPr>
        <p:spPr>
          <a:xfrm>
            <a:off x="6363224" y="3129999"/>
            <a:ext cx="2104372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= 375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64672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</a:t>
            </a:r>
            <a:r>
              <a:rPr lang="es-MX" sz="3000" b="1" spc="-5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Atendidos por paquete de servicios</a:t>
            </a: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269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 población a atender estipulados en el FORMATO DE PRECIO DE EFICIENCIA, se calcula el número de atendidos por cada paquete de servicios de la siguiente manera: </a:t>
            </a:r>
          </a:p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paquete de conexión laboral= Meta de atendidos*A2 </a:t>
            </a:r>
            <a:endParaRPr sz="2000" b="1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de mitigación de barreras = Meta de atendidos * B2</a:t>
            </a:r>
            <a:endParaRPr sz="2000" b="1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Google Shape;272;g13687eaaeed_0_553">
            <a:extLst>
              <a:ext uri="{FF2B5EF4-FFF2-40B4-BE49-F238E27FC236}">
                <a16:creationId xmlns:a16="http://schemas.microsoft.com/office/drawing/2014/main" id="{05ED847F-3453-0E96-5099-4F79E41B990B}"/>
              </a:ext>
            </a:extLst>
          </p:cNvPr>
          <p:cNvSpPr txBox="1"/>
          <p:nvPr/>
        </p:nvSpPr>
        <p:spPr>
          <a:xfrm>
            <a:off x="413361" y="3574244"/>
            <a:ext cx="8319531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de atendidos por </a:t>
            </a:r>
          </a:p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paquete de servicio? </a:t>
            </a:r>
            <a:endParaRPr sz="3000" dirty="0">
              <a:solidFill>
                <a:srgbClr val="2A0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0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388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 población a atender estipulados en el FORMATO DE PRECIO DE EFICIENCIA, se calcula el número de atendidos por cada paquete de servicios de la siguiente manera: </a:t>
            </a:r>
          </a:p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paquete de conexión laboral= Meta de atendidos*A2 </a:t>
            </a:r>
            <a:endParaRPr sz="20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375*0,3 = 112,5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de mitigación de barreras = Meta de atendidos * B2</a:t>
            </a:r>
            <a:endParaRPr sz="20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375*0,7 = 262,5</a:t>
            </a:r>
            <a:endParaRPr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23038EE7-E5B9-47FD-BA13-430650D368F8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</a:t>
            </a:r>
            <a:r>
              <a:rPr lang="es-MX" sz="3000" b="1" spc="-5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Atendidos por paquete de servicios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D9670-83D6-BA93-5A62-5CE2D51E4B46}"/>
              </a:ext>
            </a:extLst>
          </p:cNvPr>
          <p:cNvSpPr txBox="1"/>
          <p:nvPr/>
        </p:nvSpPr>
        <p:spPr>
          <a:xfrm>
            <a:off x="6400176" y="1848194"/>
            <a:ext cx="233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D61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sumarse a uno de los dos.</a:t>
            </a:r>
            <a:endParaRPr lang="en-GB" b="1" dirty="0">
              <a:solidFill>
                <a:srgbClr val="D61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F512A2-DB42-AA42-933D-835430F3D81D}"/>
              </a:ext>
            </a:extLst>
          </p:cNvPr>
          <p:cNvSpPr/>
          <p:nvPr/>
        </p:nvSpPr>
        <p:spPr>
          <a:xfrm>
            <a:off x="6526059" y="3985009"/>
            <a:ext cx="337807" cy="576000"/>
          </a:xfrm>
          <a:prstGeom prst="ellipse">
            <a:avLst/>
          </a:prstGeom>
          <a:noFill/>
          <a:ln w="38100">
            <a:solidFill>
              <a:srgbClr val="D61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BE6345-1AF7-69D4-D956-B048119F1125}"/>
              </a:ext>
            </a:extLst>
          </p:cNvPr>
          <p:cNvSpPr/>
          <p:nvPr/>
        </p:nvSpPr>
        <p:spPr>
          <a:xfrm>
            <a:off x="6527750" y="2968296"/>
            <a:ext cx="337807" cy="576000"/>
          </a:xfrm>
          <a:prstGeom prst="ellipse">
            <a:avLst/>
          </a:prstGeom>
          <a:noFill/>
          <a:ln w="38100">
            <a:solidFill>
              <a:srgbClr val="D61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B292758F-DEA7-D026-BE45-428B7FC6477F}"/>
              </a:ext>
            </a:extLst>
          </p:cNvPr>
          <p:cNvCxnSpPr/>
          <p:nvPr/>
        </p:nvCxnSpPr>
        <p:spPr>
          <a:xfrm rot="5400000">
            <a:off x="6855544" y="2537596"/>
            <a:ext cx="745242" cy="725216"/>
          </a:xfrm>
          <a:prstGeom prst="curvedConnector3">
            <a:avLst/>
          </a:prstGeom>
          <a:ln>
            <a:solidFill>
              <a:srgbClr val="D6165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4385F051-A12E-D350-80F1-E5709B5CF98A}"/>
              </a:ext>
            </a:extLst>
          </p:cNvPr>
          <p:cNvCxnSpPr/>
          <p:nvPr/>
        </p:nvCxnSpPr>
        <p:spPr>
          <a:xfrm rot="5400000">
            <a:off x="6355386" y="3004696"/>
            <a:ext cx="1745558" cy="725216"/>
          </a:xfrm>
          <a:prstGeom prst="curvedConnector3">
            <a:avLst/>
          </a:prstGeom>
          <a:ln>
            <a:solidFill>
              <a:srgbClr val="D61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66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Atendidos por población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266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definidos de los tres grandes grupos de población 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 calcula el número de atendidos por cada grupo de población de la siguiente manera</a:t>
            </a: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</a:p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419" sz="18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desplazadas= Meta de atendidos*</a:t>
            </a:r>
            <a:r>
              <a:rPr lang="es-419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66% </a:t>
            </a:r>
            <a:endParaRPr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otros hechos = Meta de atendidos*</a:t>
            </a:r>
            <a:r>
              <a:rPr lang="es-419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16%</a:t>
            </a:r>
            <a:endParaRPr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demás poblaciones = Meta de atendidos*</a:t>
            </a:r>
            <a:r>
              <a:rPr lang="es-ES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18%</a:t>
            </a:r>
            <a:endParaRPr lang="es-ES"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Google Shape;272;g13687eaaeed_0_553">
            <a:extLst>
              <a:ext uri="{FF2B5EF4-FFF2-40B4-BE49-F238E27FC236}">
                <a16:creationId xmlns:a16="http://schemas.microsoft.com/office/drawing/2014/main" id="{0A99D4F2-E0A1-C2A5-2E53-C38602670860}"/>
              </a:ext>
            </a:extLst>
          </p:cNvPr>
          <p:cNvSpPr txBox="1"/>
          <p:nvPr/>
        </p:nvSpPr>
        <p:spPr>
          <a:xfrm>
            <a:off x="413361" y="3574244"/>
            <a:ext cx="8319531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de atendidos por </a:t>
            </a:r>
          </a:p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grupo de población? </a:t>
            </a:r>
            <a:endParaRPr sz="3000" dirty="0">
              <a:solidFill>
                <a:srgbClr val="2A0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1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Atendidos por población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409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definidos de los tres grandes grupos de población 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 calcula el número de atendidos por cada grupo de población de la siguiente manera</a:t>
            </a: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desplazadas= Meta de atendidos*66% </a:t>
            </a:r>
            <a:endParaRPr sz="18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375*0,66 = 247,5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otros hechos = Meta de atendidos*16%</a:t>
            </a:r>
            <a:endParaRPr sz="18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375*0,16 = 60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demás poblaciones = Meta de atendidos*18%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375*0,18 = 67,5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A16FC-14A2-5B95-8B15-B77C80DD2059}"/>
              </a:ext>
            </a:extLst>
          </p:cNvPr>
          <p:cNvSpPr txBox="1"/>
          <p:nvPr/>
        </p:nvSpPr>
        <p:spPr>
          <a:xfrm>
            <a:off x="6369417" y="2679322"/>
            <a:ext cx="233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D61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sumarse a uno de los dos.</a:t>
            </a:r>
            <a:endParaRPr lang="en-GB" b="1" dirty="0">
              <a:solidFill>
                <a:srgbClr val="D61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90112B-BC65-7701-5B39-016C38E2A8C5}"/>
              </a:ext>
            </a:extLst>
          </p:cNvPr>
          <p:cNvSpPr/>
          <p:nvPr/>
        </p:nvSpPr>
        <p:spPr>
          <a:xfrm>
            <a:off x="4403096" y="4079316"/>
            <a:ext cx="337807" cy="576000"/>
          </a:xfrm>
          <a:prstGeom prst="ellipse">
            <a:avLst/>
          </a:prstGeom>
          <a:noFill/>
          <a:ln w="38100">
            <a:solidFill>
              <a:srgbClr val="D61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C779ED-5F96-88EE-FBF4-DDFB85758579}"/>
              </a:ext>
            </a:extLst>
          </p:cNvPr>
          <p:cNvSpPr/>
          <p:nvPr/>
        </p:nvSpPr>
        <p:spPr>
          <a:xfrm>
            <a:off x="4587006" y="2209241"/>
            <a:ext cx="337807" cy="576000"/>
          </a:xfrm>
          <a:prstGeom prst="ellipse">
            <a:avLst/>
          </a:prstGeom>
          <a:noFill/>
          <a:ln w="38100">
            <a:solidFill>
              <a:srgbClr val="D61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1350E965-F418-88EB-F2E4-D1DC4A552CB3}"/>
              </a:ext>
            </a:extLst>
          </p:cNvPr>
          <p:cNvCxnSpPr>
            <a:cxnSpLocks/>
          </p:cNvCxnSpPr>
          <p:nvPr/>
        </p:nvCxnSpPr>
        <p:spPr>
          <a:xfrm rot="10800000">
            <a:off x="4872065" y="2497243"/>
            <a:ext cx="2663710" cy="182078"/>
          </a:xfrm>
          <a:prstGeom prst="curvedConnector3">
            <a:avLst/>
          </a:prstGeom>
          <a:ln>
            <a:solidFill>
              <a:srgbClr val="D6165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ECF0A570-7A33-B304-39E0-22D90CB1DF0A}"/>
              </a:ext>
            </a:extLst>
          </p:cNvPr>
          <p:cNvCxnSpPr>
            <a:cxnSpLocks/>
            <a:endCxn id="5" idx="6"/>
          </p:cNvCxnSpPr>
          <p:nvPr/>
        </p:nvCxnSpPr>
        <p:spPr>
          <a:xfrm rot="10800000" flipV="1">
            <a:off x="4740903" y="3325652"/>
            <a:ext cx="2847620" cy="1041663"/>
          </a:xfrm>
          <a:prstGeom prst="curvedConnector3">
            <a:avLst/>
          </a:prstGeom>
          <a:ln>
            <a:solidFill>
              <a:srgbClr val="D6165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52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9D17BFF6-A46E-D4B4-04E4-12BA87A05B6B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5B3E7-00E8-0C47-1583-15BC0D8A1B84}"/>
              </a:ext>
            </a:extLst>
          </p:cNvPr>
          <p:cNvSpPr txBox="1"/>
          <p:nvPr/>
        </p:nvSpPr>
        <p:spPr>
          <a:xfrm>
            <a:off x="390558" y="727550"/>
            <a:ext cx="837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Distribución de lotes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137441-C284-FA9D-FA04-B16919D67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92046"/>
              </p:ext>
            </p:extLst>
          </p:nvPr>
        </p:nvGraphicFramePr>
        <p:xfrm>
          <a:off x="454501" y="1258466"/>
          <a:ext cx="8234999" cy="346198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30311">
                  <a:extLst>
                    <a:ext uri="{9D8B030D-6E8A-4147-A177-3AD203B41FA5}">
                      <a16:colId xmlns:a16="http://schemas.microsoft.com/office/drawing/2014/main" val="4033258811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897042711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3627958314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3089819373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2885228644"/>
                    </a:ext>
                  </a:extLst>
                </a:gridCol>
              </a:tblGrid>
              <a:tr h="421601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 err="1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Atendidos</a:t>
                      </a: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500" b="1" i="0" u="none" strike="noStrike" dirty="0" err="1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mínimos</a:t>
                      </a:r>
                      <a:endParaRPr lang="en-GB" sz="1500" b="1" i="0" u="none" strike="noStrike" dirty="0">
                        <a:solidFill>
                          <a:srgbClr val="007F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s-ES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Atendidos máximos</a:t>
                      </a:r>
                      <a:endParaRPr lang="en-GB" sz="1500" b="1" i="0" u="none" strike="noStrike" dirty="0">
                        <a:solidFill>
                          <a:srgbClr val="007F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2142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8,30%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$ 415.428.065</a:t>
                      </a:r>
                    </a:p>
                  </a:txBody>
                  <a:tcPr marL="7144" marR="7144" marT="7144" marB="0" anchor="b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</a:t>
                      </a:r>
                    </a:p>
                  </a:txBody>
                  <a:tcPr marL="7144" marR="7144" marT="7144" marB="0" anchor="b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379012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$ 407.920.329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277525546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$ 397.910.014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459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75250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$ 382.894.542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442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9065560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$ 372.884.227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1056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$ 357.868.755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26006075"/>
                  </a:ext>
                </a:extLst>
              </a:tr>
              <a:tr h="357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$ 347.858.440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321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929595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$ 332.842.968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6112682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$ 322.832.653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51095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$ 307.817.181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8164530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$ 297.806.866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34614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$ 282.791.394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60778021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$ 272.781.079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4579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$ 257.765.607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69517068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$ 247.755.292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42015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$ 5.005.157.412</a:t>
                      </a:r>
                    </a:p>
                  </a:txBody>
                  <a:tcPr marL="7144" marR="7144" marT="7144" marB="0" anchor="b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4618</a:t>
                      </a: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5773</a:t>
                      </a:r>
                    </a:p>
                  </a:txBody>
                  <a:tcPr marL="7144" marR="7144" marT="7144" marB="0" anchor="b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607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64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>
            <a:extLst>
              <a:ext uri="{FF2B5EF4-FFF2-40B4-BE49-F238E27FC236}">
                <a16:creationId xmlns:a16="http://schemas.microsoft.com/office/drawing/2014/main" id="{DEF39EF3-30CF-6A2D-8ED3-514B4E4847C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71EC6-346C-05FA-B1B0-12E49943D49B}"/>
              </a:ext>
            </a:extLst>
          </p:cNvPr>
          <p:cNvGrpSpPr/>
          <p:nvPr/>
        </p:nvGrpSpPr>
        <p:grpSpPr>
          <a:xfrm>
            <a:off x="450995" y="836167"/>
            <a:ext cx="8235000" cy="3810263"/>
            <a:chOff x="617951" y="1114889"/>
            <a:chExt cx="10972800" cy="5080351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B55E83FD-EBCC-AB24-1D33-1E6E86D6C2BD}"/>
                </a:ext>
              </a:extLst>
            </p:cNvPr>
            <p:cNvSpPr/>
            <p:nvPr/>
          </p:nvSpPr>
          <p:spPr>
            <a:xfrm>
              <a:off x="634653" y="1349765"/>
              <a:ext cx="10956098" cy="1260000"/>
            </a:xfrm>
            <a:custGeom>
              <a:avLst/>
              <a:gdLst>
                <a:gd name="connsiteX0" fmla="*/ 0 w 10956098"/>
                <a:gd name="connsiteY0" fmla="*/ 0 h 1481287"/>
                <a:gd name="connsiteX1" fmla="*/ 10956098 w 10956098"/>
                <a:gd name="connsiteY1" fmla="*/ 0 h 1481287"/>
                <a:gd name="connsiteX2" fmla="*/ 10956098 w 10956098"/>
                <a:gd name="connsiteY2" fmla="*/ 1481287 h 1481287"/>
                <a:gd name="connsiteX3" fmla="*/ 0 w 10956098"/>
                <a:gd name="connsiteY3" fmla="*/ 1481287 h 1481287"/>
                <a:gd name="connsiteX4" fmla="*/ 0 w 10956098"/>
                <a:gd name="connsiteY4" fmla="*/ 0 h 148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1481287">
                  <a:moveTo>
                    <a:pt x="0" y="0"/>
                  </a:moveTo>
                  <a:lnTo>
                    <a:pt x="10956098" y="0"/>
                  </a:lnTo>
                  <a:lnTo>
                    <a:pt x="10956098" y="1481287"/>
                  </a:lnTo>
                  <a:lnTo>
                    <a:pt x="0" y="1481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>
              <a:solidFill>
                <a:srgbClr val="FDAA0C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515493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Implementar el programa de acceso al mercado laboral formal y mitigación de barreras en el marco del Modelo de Inclusión Laboral con Enfoque de Cierre de Brechas para población víctima del conflicto armado y otras poblaciones de difícil colocación.</a:t>
              </a:r>
              <a:endParaRPr lang="en-GB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3E382961-6EBE-0C28-3340-D75A7850AB6B}"/>
                </a:ext>
              </a:extLst>
            </p:cNvPr>
            <p:cNvSpPr/>
            <p:nvPr/>
          </p:nvSpPr>
          <p:spPr>
            <a:xfrm>
              <a:off x="1182457" y="1114889"/>
              <a:ext cx="7669269" cy="432000"/>
            </a:xfrm>
            <a:custGeom>
              <a:avLst/>
              <a:gdLst>
                <a:gd name="connsiteX0" fmla="*/ 0 w 7669269"/>
                <a:gd name="connsiteY0" fmla="*/ 114232 h 685380"/>
                <a:gd name="connsiteX1" fmla="*/ 114232 w 7669269"/>
                <a:gd name="connsiteY1" fmla="*/ 0 h 685380"/>
                <a:gd name="connsiteX2" fmla="*/ 7555037 w 7669269"/>
                <a:gd name="connsiteY2" fmla="*/ 0 h 685380"/>
                <a:gd name="connsiteX3" fmla="*/ 7669269 w 7669269"/>
                <a:gd name="connsiteY3" fmla="*/ 114232 h 685380"/>
                <a:gd name="connsiteX4" fmla="*/ 7669269 w 7669269"/>
                <a:gd name="connsiteY4" fmla="*/ 571148 h 685380"/>
                <a:gd name="connsiteX5" fmla="*/ 7555037 w 7669269"/>
                <a:gd name="connsiteY5" fmla="*/ 685380 h 685380"/>
                <a:gd name="connsiteX6" fmla="*/ 114232 w 7669269"/>
                <a:gd name="connsiteY6" fmla="*/ 685380 h 685380"/>
                <a:gd name="connsiteX7" fmla="*/ 0 w 7669269"/>
                <a:gd name="connsiteY7" fmla="*/ 571148 h 685380"/>
                <a:gd name="connsiteX8" fmla="*/ 0 w 7669269"/>
                <a:gd name="connsiteY8" fmla="*/ 114232 h 6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85380">
                  <a:moveTo>
                    <a:pt x="0" y="114232"/>
                  </a:moveTo>
                  <a:cubicBezTo>
                    <a:pt x="0" y="51143"/>
                    <a:pt x="51143" y="0"/>
                    <a:pt x="114232" y="0"/>
                  </a:cubicBezTo>
                  <a:lnTo>
                    <a:pt x="7555037" y="0"/>
                  </a:lnTo>
                  <a:cubicBezTo>
                    <a:pt x="7618126" y="0"/>
                    <a:pt x="7669269" y="51143"/>
                    <a:pt x="7669269" y="114232"/>
                  </a:cubicBezTo>
                  <a:lnTo>
                    <a:pt x="7669269" y="571148"/>
                  </a:lnTo>
                  <a:cubicBezTo>
                    <a:pt x="7669269" y="634237"/>
                    <a:pt x="7618126" y="685380"/>
                    <a:pt x="7555037" y="685380"/>
                  </a:cubicBezTo>
                  <a:lnTo>
                    <a:pt x="114232" y="685380"/>
                  </a:lnTo>
                  <a:cubicBezTo>
                    <a:pt x="51143" y="685380"/>
                    <a:pt x="0" y="634237"/>
                    <a:pt x="0" y="571148"/>
                  </a:cubicBezTo>
                  <a:lnTo>
                    <a:pt x="0" y="11423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503" tIns="25093" rIns="242503" bIns="25093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Objeto contractual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1652EE61-0E77-D8DD-B8EA-C7C4110337EC}"/>
                </a:ext>
              </a:extLst>
            </p:cNvPr>
            <p:cNvSpPr/>
            <p:nvPr/>
          </p:nvSpPr>
          <p:spPr>
            <a:xfrm>
              <a:off x="634653" y="3047506"/>
              <a:ext cx="10956098" cy="936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b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Meta directa: </a:t>
              </a: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4618 atendidos. 82% víctimas del conflicto armado y 18% otras poblaciones.</a:t>
              </a:r>
            </a:p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 indirecta:</a:t>
              </a:r>
              <a:r>
                <a:rPr lang="es-ES" sz="15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2116 colocados con una tasa de colocación del 46%.</a:t>
              </a:r>
              <a:endParaRPr lang="es-ES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1ABB65AC-F75F-2CE6-27B0-E3A705D08016}"/>
                </a:ext>
              </a:extLst>
            </p:cNvPr>
            <p:cNvSpPr/>
            <p:nvPr/>
          </p:nvSpPr>
          <p:spPr>
            <a:xfrm>
              <a:off x="1182457" y="2813624"/>
              <a:ext cx="7669269" cy="432000"/>
            </a:xfrm>
            <a:custGeom>
              <a:avLst/>
              <a:gdLst>
                <a:gd name="connsiteX0" fmla="*/ 0 w 7669269"/>
                <a:gd name="connsiteY0" fmla="*/ 110003 h 660003"/>
                <a:gd name="connsiteX1" fmla="*/ 110003 w 7669269"/>
                <a:gd name="connsiteY1" fmla="*/ 0 h 660003"/>
                <a:gd name="connsiteX2" fmla="*/ 7559266 w 7669269"/>
                <a:gd name="connsiteY2" fmla="*/ 0 h 660003"/>
                <a:gd name="connsiteX3" fmla="*/ 7669269 w 7669269"/>
                <a:gd name="connsiteY3" fmla="*/ 110003 h 660003"/>
                <a:gd name="connsiteX4" fmla="*/ 7669269 w 7669269"/>
                <a:gd name="connsiteY4" fmla="*/ 550000 h 660003"/>
                <a:gd name="connsiteX5" fmla="*/ 7559266 w 7669269"/>
                <a:gd name="connsiteY5" fmla="*/ 660003 h 660003"/>
                <a:gd name="connsiteX6" fmla="*/ 110003 w 7669269"/>
                <a:gd name="connsiteY6" fmla="*/ 660003 h 660003"/>
                <a:gd name="connsiteX7" fmla="*/ 0 w 7669269"/>
                <a:gd name="connsiteY7" fmla="*/ 550000 h 660003"/>
                <a:gd name="connsiteX8" fmla="*/ 0 w 7669269"/>
                <a:gd name="connsiteY8" fmla="*/ 110003 h 66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60003">
                  <a:moveTo>
                    <a:pt x="0" y="110003"/>
                  </a:moveTo>
                  <a:cubicBezTo>
                    <a:pt x="0" y="49250"/>
                    <a:pt x="49250" y="0"/>
                    <a:pt x="110003" y="0"/>
                  </a:cubicBezTo>
                  <a:lnTo>
                    <a:pt x="7559266" y="0"/>
                  </a:lnTo>
                  <a:cubicBezTo>
                    <a:pt x="7620019" y="0"/>
                    <a:pt x="7669269" y="49250"/>
                    <a:pt x="7669269" y="110003"/>
                  </a:cubicBezTo>
                  <a:lnTo>
                    <a:pt x="7669269" y="550000"/>
                  </a:lnTo>
                  <a:cubicBezTo>
                    <a:pt x="7669269" y="610753"/>
                    <a:pt x="7620019" y="660003"/>
                    <a:pt x="7559266" y="660003"/>
                  </a:cubicBezTo>
                  <a:lnTo>
                    <a:pt x="110003" y="660003"/>
                  </a:lnTo>
                  <a:cubicBezTo>
                    <a:pt x="49250" y="660003"/>
                    <a:pt x="0" y="610753"/>
                    <a:pt x="0" y="550000"/>
                  </a:cubicBezTo>
                  <a:lnTo>
                    <a:pt x="0" y="110003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574" tIns="24164" rIns="241574" bIns="24164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Población objetivo a nivel nacional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34E41051-F321-DAD8-4E21-38CE0EFCAD74}"/>
                </a:ext>
              </a:extLst>
            </p:cNvPr>
            <p:cNvSpPr/>
            <p:nvPr/>
          </p:nvSpPr>
          <p:spPr>
            <a:xfrm>
              <a:off x="617951" y="4421719"/>
              <a:ext cx="10956098" cy="684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Contrato hasta 28 de diciembre de 2024. Operación hasta 30 de noviembre de 2024.</a:t>
              </a:r>
              <a:endParaRPr lang="en-GB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B58ED776-9E5E-E719-4377-E52A89D02B01}"/>
                </a:ext>
              </a:extLst>
            </p:cNvPr>
            <p:cNvSpPr/>
            <p:nvPr/>
          </p:nvSpPr>
          <p:spPr>
            <a:xfrm>
              <a:off x="1165755" y="4168491"/>
              <a:ext cx="7669269" cy="432000"/>
            </a:xfrm>
            <a:custGeom>
              <a:avLst/>
              <a:gdLst>
                <a:gd name="connsiteX0" fmla="*/ 0 w 7669269"/>
                <a:gd name="connsiteY0" fmla="*/ 99002 h 594003"/>
                <a:gd name="connsiteX1" fmla="*/ 99002 w 7669269"/>
                <a:gd name="connsiteY1" fmla="*/ 0 h 594003"/>
                <a:gd name="connsiteX2" fmla="*/ 7570267 w 7669269"/>
                <a:gd name="connsiteY2" fmla="*/ 0 h 594003"/>
                <a:gd name="connsiteX3" fmla="*/ 7669269 w 7669269"/>
                <a:gd name="connsiteY3" fmla="*/ 99002 h 594003"/>
                <a:gd name="connsiteX4" fmla="*/ 7669269 w 7669269"/>
                <a:gd name="connsiteY4" fmla="*/ 495001 h 594003"/>
                <a:gd name="connsiteX5" fmla="*/ 7570267 w 7669269"/>
                <a:gd name="connsiteY5" fmla="*/ 594003 h 594003"/>
                <a:gd name="connsiteX6" fmla="*/ 99002 w 7669269"/>
                <a:gd name="connsiteY6" fmla="*/ 594003 h 594003"/>
                <a:gd name="connsiteX7" fmla="*/ 0 w 7669269"/>
                <a:gd name="connsiteY7" fmla="*/ 495001 h 594003"/>
                <a:gd name="connsiteX8" fmla="*/ 0 w 7669269"/>
                <a:gd name="connsiteY8" fmla="*/ 99002 h 59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594003">
                  <a:moveTo>
                    <a:pt x="0" y="99002"/>
                  </a:moveTo>
                  <a:cubicBezTo>
                    <a:pt x="0" y="44325"/>
                    <a:pt x="44325" y="0"/>
                    <a:pt x="99002" y="0"/>
                  </a:cubicBezTo>
                  <a:lnTo>
                    <a:pt x="7570267" y="0"/>
                  </a:lnTo>
                  <a:cubicBezTo>
                    <a:pt x="7624944" y="0"/>
                    <a:pt x="7669269" y="44325"/>
                    <a:pt x="7669269" y="99002"/>
                  </a:cubicBezTo>
                  <a:lnTo>
                    <a:pt x="7669269" y="495001"/>
                  </a:lnTo>
                  <a:cubicBezTo>
                    <a:pt x="7669269" y="549678"/>
                    <a:pt x="7624944" y="594003"/>
                    <a:pt x="7570267" y="594003"/>
                  </a:cubicBezTo>
                  <a:lnTo>
                    <a:pt x="99002" y="594003"/>
                  </a:lnTo>
                  <a:cubicBezTo>
                    <a:pt x="44325" y="594003"/>
                    <a:pt x="0" y="549678"/>
                    <a:pt x="0" y="495001"/>
                  </a:cubicBezTo>
                  <a:lnTo>
                    <a:pt x="0" y="9900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9158" tIns="21748" rIns="239158" bIns="21748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Duración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867541A5-51A9-82AC-4B87-E31B91D8048B}"/>
                </a:ext>
              </a:extLst>
            </p:cNvPr>
            <p:cNvSpPr/>
            <p:nvPr/>
          </p:nvSpPr>
          <p:spPr>
            <a:xfrm>
              <a:off x="634653" y="5511240"/>
              <a:ext cx="10956098" cy="684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SzPct val="150000"/>
                <a:buNone/>
              </a:pP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Licitación pública con 15 lotes por un valor total de </a:t>
              </a:r>
              <a:r>
                <a:rPr lang="es-ES" sz="15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Montserrat"/>
                </a:rPr>
                <a:t>$5.005 </a:t>
              </a: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Montserrat"/>
                </a:rPr>
                <a:t>millones.</a:t>
              </a:r>
              <a:endParaRPr lang="en-GB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755B4819-15B0-8AE9-4891-31F16C9F22B1}"/>
                </a:ext>
              </a:extLst>
            </p:cNvPr>
            <p:cNvSpPr/>
            <p:nvPr/>
          </p:nvSpPr>
          <p:spPr>
            <a:xfrm>
              <a:off x="1182457" y="5263252"/>
              <a:ext cx="7669269" cy="432000"/>
            </a:xfrm>
            <a:custGeom>
              <a:avLst/>
              <a:gdLst>
                <a:gd name="connsiteX0" fmla="*/ 0 w 7669269"/>
                <a:gd name="connsiteY0" fmla="*/ 90001 h 539996"/>
                <a:gd name="connsiteX1" fmla="*/ 90001 w 7669269"/>
                <a:gd name="connsiteY1" fmla="*/ 0 h 539996"/>
                <a:gd name="connsiteX2" fmla="*/ 7579268 w 7669269"/>
                <a:gd name="connsiteY2" fmla="*/ 0 h 539996"/>
                <a:gd name="connsiteX3" fmla="*/ 7669269 w 7669269"/>
                <a:gd name="connsiteY3" fmla="*/ 90001 h 539996"/>
                <a:gd name="connsiteX4" fmla="*/ 7669269 w 7669269"/>
                <a:gd name="connsiteY4" fmla="*/ 449995 h 539996"/>
                <a:gd name="connsiteX5" fmla="*/ 7579268 w 7669269"/>
                <a:gd name="connsiteY5" fmla="*/ 539996 h 539996"/>
                <a:gd name="connsiteX6" fmla="*/ 90001 w 7669269"/>
                <a:gd name="connsiteY6" fmla="*/ 539996 h 539996"/>
                <a:gd name="connsiteX7" fmla="*/ 0 w 7669269"/>
                <a:gd name="connsiteY7" fmla="*/ 449995 h 539996"/>
                <a:gd name="connsiteX8" fmla="*/ 0 w 7669269"/>
                <a:gd name="connsiteY8" fmla="*/ 90001 h 53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539996">
                  <a:moveTo>
                    <a:pt x="0" y="90001"/>
                  </a:moveTo>
                  <a:cubicBezTo>
                    <a:pt x="0" y="40295"/>
                    <a:pt x="40295" y="0"/>
                    <a:pt x="90001" y="0"/>
                  </a:cubicBezTo>
                  <a:lnTo>
                    <a:pt x="7579268" y="0"/>
                  </a:lnTo>
                  <a:cubicBezTo>
                    <a:pt x="7628974" y="0"/>
                    <a:pt x="7669269" y="40295"/>
                    <a:pt x="7669269" y="90001"/>
                  </a:cubicBezTo>
                  <a:lnTo>
                    <a:pt x="7669269" y="449995"/>
                  </a:lnTo>
                  <a:cubicBezTo>
                    <a:pt x="7669269" y="499701"/>
                    <a:pt x="7628974" y="539996"/>
                    <a:pt x="7579268" y="539996"/>
                  </a:cubicBezTo>
                  <a:lnTo>
                    <a:pt x="90001" y="539996"/>
                  </a:lnTo>
                  <a:cubicBezTo>
                    <a:pt x="40295" y="539996"/>
                    <a:pt x="0" y="499701"/>
                    <a:pt x="0" y="449995"/>
                  </a:cubicBezTo>
                  <a:lnTo>
                    <a:pt x="0" y="90001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180" tIns="19770" rIns="237180" bIns="19770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Contratación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154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9833B1BE-65C2-2778-47C1-D7C1442D0EAD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7F6A1-5CA3-1B45-40E5-C64532D394CF}"/>
              </a:ext>
            </a:extLst>
          </p:cNvPr>
          <p:cNvSpPr txBox="1"/>
          <p:nvPr/>
        </p:nvSpPr>
        <p:spPr>
          <a:xfrm>
            <a:off x="340683" y="727550"/>
            <a:ext cx="8477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Distribución de pagos</a:t>
            </a:r>
          </a:p>
        </p:txBody>
      </p:sp>
      <p:graphicFrame>
        <p:nvGraphicFramePr>
          <p:cNvPr id="4" name="Google Shape;294;p12">
            <a:extLst>
              <a:ext uri="{FF2B5EF4-FFF2-40B4-BE49-F238E27FC236}">
                <a16:creationId xmlns:a16="http://schemas.microsoft.com/office/drawing/2014/main" id="{BC7DECCB-0A1C-1C9E-3ECB-F83F17522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562259"/>
              </p:ext>
            </p:extLst>
          </p:nvPr>
        </p:nvGraphicFramePr>
        <p:xfrm>
          <a:off x="454500" y="1258465"/>
          <a:ext cx="8235001" cy="341744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60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Servicio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Porcentaje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1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Entrega y aprobación del cronograma, plan de trabajo detallado y manual operativo.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30%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2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35% </a:t>
                      </a: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419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25%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Pago 3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45% </a:t>
                      </a:r>
                      <a:r>
                        <a:rPr lang="es-ES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adicional </a:t>
                      </a: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lang="es-ES"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35%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692527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4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20% restante </a:t>
                      </a: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lang="es-ES"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10%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72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3F444-49D3-A677-A26D-E138C63EA5FB}"/>
              </a:ext>
            </a:extLst>
          </p:cNvPr>
          <p:cNvSpPr txBox="1"/>
          <p:nvPr/>
        </p:nvSpPr>
        <p:spPr>
          <a:xfrm>
            <a:off x="390558" y="727550"/>
            <a:ext cx="837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Requisitos técnicos habilitantes</a:t>
            </a: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E8E26993-7D2E-D16A-FBD9-B9FD8957B4B7}"/>
              </a:ext>
            </a:extLst>
          </p:cNvPr>
          <p:cNvSpPr txBox="1"/>
          <p:nvPr/>
        </p:nvSpPr>
        <p:spPr>
          <a:xfrm>
            <a:off x="454500" y="2328678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 general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5A898F39-9681-2846-5FAC-AD53BE6CBCE1}"/>
              </a:ext>
            </a:extLst>
          </p:cNvPr>
          <p:cNvSpPr txBox="1"/>
          <p:nvPr/>
        </p:nvSpPr>
        <p:spPr>
          <a:xfrm>
            <a:off x="454501" y="1380492"/>
            <a:ext cx="2108024" cy="5578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810" algn="ctr">
              <a:lnSpc>
                <a:spcPts val="2100"/>
              </a:lnSpc>
              <a:spcBef>
                <a:spcPts val="75"/>
              </a:spcBef>
            </a:pPr>
            <a:r>
              <a:rPr sz="2100" b="1" spc="-4" dirty="0" err="1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Naturaleza</a:t>
            </a:r>
            <a:r>
              <a:rPr lang="es-ES" sz="2100" b="1" spc="-6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3810" algn="ctr">
              <a:lnSpc>
                <a:spcPts val="2100"/>
              </a:lnSpc>
              <a:spcBef>
                <a:spcPts val="75"/>
              </a:spcBef>
            </a:pPr>
            <a:r>
              <a:rPr sz="2100" b="1" spc="-4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s-ES" sz="2100" b="1" spc="-4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 err="1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operador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D49069FF-A04E-A64C-9CEB-F9A30A5AE587}"/>
              </a:ext>
            </a:extLst>
          </p:cNvPr>
          <p:cNvSpPr txBox="1"/>
          <p:nvPr/>
        </p:nvSpPr>
        <p:spPr>
          <a:xfrm>
            <a:off x="2562525" y="2234388"/>
            <a:ext cx="6126976" cy="694902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5 contratos registrados en el registro único de proponentes (RUP) a partir del partir del año 2007 sobre empleo que sumen el 100% del valor del lote o los lotes a los que se presentan.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3DBC8BAB-35E1-B873-910B-E4C89C425D75}"/>
              </a:ext>
            </a:extLst>
          </p:cNvPr>
          <p:cNvSpPr txBox="1"/>
          <p:nvPr/>
        </p:nvSpPr>
        <p:spPr>
          <a:xfrm>
            <a:off x="2562525" y="1261262"/>
            <a:ext cx="6164636" cy="694902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4" marR="169541" indent="-211931">
              <a:buClr>
                <a:srgbClr val="00ABE3"/>
              </a:buClr>
              <a:buFont typeface="Wingdings" panose="05000000000000000000" pitchFamily="2" charset="2"/>
              <a:buChar char="ü"/>
            </a:pPr>
            <a:r>
              <a:rPr lang="es-ES" sz="1500" b="1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Individual:</a:t>
            </a:r>
            <a:r>
              <a:rPr lang="es-ES" sz="1500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500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prestadores autorizados del SPE</a:t>
            </a:r>
          </a:p>
          <a:p>
            <a:pPr marL="273844" marR="169541" indent="-211931">
              <a:buClr>
                <a:srgbClr val="00ABE3"/>
              </a:buClr>
              <a:buFont typeface="Wingdings" panose="05000000000000000000" pitchFamily="2" charset="2"/>
              <a:buChar char="ü"/>
            </a:pPr>
            <a:r>
              <a:rPr lang="es-ES" sz="1500" b="1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Plural: </a:t>
            </a:r>
            <a:r>
              <a:rPr lang="es-ES" sz="1500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alianzas (unión temporal o consorcio) conformadas con al menos un </a:t>
            </a:r>
            <a:r>
              <a:rPr lang="es-ES_tradnl" sz="15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prestador autorizado del SPE.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9988E7D4-1A7B-515A-AA42-6D8D14A3D0FF}"/>
              </a:ext>
            </a:extLst>
          </p:cNvPr>
          <p:cNvSpPr txBox="1"/>
          <p:nvPr/>
        </p:nvSpPr>
        <p:spPr>
          <a:xfrm>
            <a:off x="454501" y="4031916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equipo 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094FE97B-26AA-B331-B55D-F75E5C209915}"/>
              </a:ext>
            </a:extLst>
          </p:cNvPr>
          <p:cNvSpPr txBox="1"/>
          <p:nvPr/>
        </p:nvSpPr>
        <p:spPr>
          <a:xfrm>
            <a:off x="2562525" y="4048828"/>
            <a:ext cx="6164636" cy="472500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Gerente con dedicación exclusiva con mínimo 3 años de experiencia en el liderazgo o gerencia de programas de empleo.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10">
            <a:extLst>
              <a:ext uri="{FF2B5EF4-FFF2-40B4-BE49-F238E27FC236}">
                <a16:creationId xmlns:a16="http://schemas.microsoft.com/office/drawing/2014/main" id="{1EF13D05-674E-D461-F957-5720EC75DD04}"/>
              </a:ext>
            </a:extLst>
          </p:cNvPr>
          <p:cNvCxnSpPr>
            <a:cxnSpLocks/>
          </p:cNvCxnSpPr>
          <p:nvPr/>
        </p:nvCxnSpPr>
        <p:spPr>
          <a:xfrm>
            <a:off x="454500" y="2109137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11">
            <a:extLst>
              <a:ext uri="{FF2B5EF4-FFF2-40B4-BE49-F238E27FC236}">
                <a16:creationId xmlns:a16="http://schemas.microsoft.com/office/drawing/2014/main" id="{3DF1746C-7F67-90EB-0C53-11247E5C4611}"/>
              </a:ext>
            </a:extLst>
          </p:cNvPr>
          <p:cNvCxnSpPr>
            <a:cxnSpLocks/>
          </p:cNvCxnSpPr>
          <p:nvPr/>
        </p:nvCxnSpPr>
        <p:spPr>
          <a:xfrm>
            <a:off x="454500" y="3098051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11">
            <a:extLst>
              <a:ext uri="{FF2B5EF4-FFF2-40B4-BE49-F238E27FC236}">
                <a16:creationId xmlns:a16="http://schemas.microsoft.com/office/drawing/2014/main" id="{9FF7357E-D55D-994A-37CF-E922A9ED77BB}"/>
              </a:ext>
            </a:extLst>
          </p:cNvPr>
          <p:cNvCxnSpPr>
            <a:cxnSpLocks/>
          </p:cNvCxnSpPr>
          <p:nvPr/>
        </p:nvCxnSpPr>
        <p:spPr>
          <a:xfrm>
            <a:off x="454500" y="3898150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5">
            <a:extLst>
              <a:ext uri="{FF2B5EF4-FFF2-40B4-BE49-F238E27FC236}">
                <a16:creationId xmlns:a16="http://schemas.microsoft.com/office/drawing/2014/main" id="{150EDA08-DA65-39A1-3F97-2B80E776F38B}"/>
              </a:ext>
            </a:extLst>
          </p:cNvPr>
          <p:cNvSpPr txBox="1"/>
          <p:nvPr/>
        </p:nvSpPr>
        <p:spPr>
          <a:xfrm>
            <a:off x="454501" y="3227508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específica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E8624095-C082-4E38-2157-FC9954963107}"/>
              </a:ext>
            </a:extLst>
          </p:cNvPr>
          <p:cNvSpPr txBox="1"/>
          <p:nvPr/>
        </p:nvSpPr>
        <p:spPr>
          <a:xfrm>
            <a:off x="2562525" y="3261104"/>
            <a:ext cx="6164636" cy="464069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 1 contrato sobre </a:t>
            </a:r>
            <a:r>
              <a:rPr lang="es-ES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empleo en alguna de las doce poblaciones objeto del programa </a:t>
            </a:r>
            <a:r>
              <a:rPr lang="es-E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</a:t>
            </a:r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contratos de experiencia general.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93CD4C-78D9-E65D-11A8-CF18B6FAB64B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</p:spTree>
    <p:extLst>
      <p:ext uri="{BB962C8B-B14F-4D97-AF65-F5344CB8AC3E}">
        <p14:creationId xmlns:p14="http://schemas.microsoft.com/office/powerpoint/2010/main" val="3686080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5ED6D1C-13FC-F9CE-DCAC-76262F4FF4DA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891C4-7D9F-FCE0-EE5E-887228F7AC69}"/>
              </a:ext>
            </a:extLst>
          </p:cNvPr>
          <p:cNvSpPr txBox="1"/>
          <p:nvPr/>
        </p:nvSpPr>
        <p:spPr>
          <a:xfrm>
            <a:off x="378089" y="727550"/>
            <a:ext cx="8370000" cy="3749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Criterios ponderables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Oferta en municipios diferentes a Bogotá, Cali y Medellín (54p)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Prestador autorizado del SPE con punto físico en municipios diferentes a Bogotá, Cali y Medellín (3p por cada municipio hasta un máximo de 18p)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Desarrollo del proyecto en municipios diferentes a Bogotá, Cali y Medellín (6p por cada municipio hasta un máximo de 36p)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Precio de eficiencia (34,5 puntos)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Menor precio promedio ponderado.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Factor Apoyo a la Industria Nacional (10 puntos)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Vinculación de trabajadores con discapacidad (1 punto)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Puntaje adicional emprendimiento colombiano (0,25 puntos)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Puntaje adicional </a:t>
            </a:r>
            <a:r>
              <a:rPr lang="es-ES" sz="21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Mipymes</a:t>
            </a: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 (0,25 puntos)</a:t>
            </a:r>
          </a:p>
        </p:txBody>
      </p:sp>
    </p:spTree>
    <p:extLst>
      <p:ext uri="{BB962C8B-B14F-4D97-AF65-F5344CB8AC3E}">
        <p14:creationId xmlns:p14="http://schemas.microsoft.com/office/powerpoint/2010/main" val="3663869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Oferta en municipios diferentes a </a:t>
            </a:r>
          </a:p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Bogotá, Cali y Medellín (54p)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788615"/>
              </p:ext>
            </p:extLst>
          </p:nvPr>
        </p:nvGraphicFramePr>
        <p:xfrm>
          <a:off x="534443" y="1672173"/>
          <a:ext cx="8208724" cy="20695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69097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2412058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913007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  <a:gridCol w="2876597">
                  <a:extLst>
                    <a:ext uri="{9D8B030D-6E8A-4147-A177-3AD203B41FA5}">
                      <a16:colId xmlns:a16="http://schemas.microsoft.com/office/drawing/2014/main" val="1382401709"/>
                    </a:ext>
                  </a:extLst>
                </a:gridCol>
                <a:gridCol w="837965">
                  <a:extLst>
                    <a:ext uri="{9D8B030D-6E8A-4147-A177-3AD203B41FA5}">
                      <a16:colId xmlns:a16="http://schemas.microsoft.com/office/drawing/2014/main" val="4239105090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Proponente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Municipios donde desarrolla el programa (1)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Puntaje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Municipios con punto físico donde desarrolla el programa (2)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Puntaje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Bogotá, Tunja, Villavicencio, </a:t>
                      </a:r>
                      <a:r>
                        <a:rPr lang="en-GB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Soacha</a:t>
                      </a:r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Girardot</a:t>
                      </a:r>
                      <a:endParaRPr lang="en-GB" sz="13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Bogotá, Villavicencio y </a:t>
                      </a:r>
                      <a:r>
                        <a:rPr lang="en-GB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Girardot</a:t>
                      </a:r>
                      <a:endParaRPr lang="en-GB" sz="13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Cali, Tuluá, Jamundí, Yumbo y B/ventura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Cali, Tuluá, Jamundí, Yumbo y B/ventura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Medellín, Bello, Barranquilla, Riohacha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Medellín, Barranquilla, Riohacha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641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manera de ejemplo, miremos el siguiente caso hipotético: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756501"/>
            <a:ext cx="823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(1) Según los municipios propuestos en la oferta económica.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(2) Según los puntos físicos de la resolución de autorización del SP.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25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Precio de eficiencia (34,5p)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917655"/>
              </p:ext>
            </p:extLst>
          </p:nvPr>
        </p:nvGraphicFramePr>
        <p:xfrm>
          <a:off x="534443" y="1672173"/>
          <a:ext cx="8208724" cy="20695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37736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4203353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1667635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Proponente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Precio promedio ponderado (3)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Puntaje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$ 939.252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$ 878.312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$ 871.000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641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Sigamos con el mismo caso hipotético…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756501"/>
            <a:ext cx="823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(3) Según el precio promedio ponderado propuesto en la oferta económica.</a:t>
            </a:r>
          </a:p>
        </p:txBody>
      </p:sp>
    </p:spTree>
    <p:extLst>
      <p:ext uri="{BB962C8B-B14F-4D97-AF65-F5344CB8AC3E}">
        <p14:creationId xmlns:p14="http://schemas.microsoft.com/office/powerpoint/2010/main" val="1480507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Criterios legales (11,5p)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075278"/>
              </p:ext>
            </p:extLst>
          </p:nvPr>
        </p:nvGraphicFramePr>
        <p:xfrm>
          <a:off x="534443" y="1672173"/>
          <a:ext cx="8208725" cy="20695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55530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964504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576197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1382401709"/>
                    </a:ext>
                  </a:extLst>
                </a:gridCol>
                <a:gridCol w="626301">
                  <a:extLst>
                    <a:ext uri="{9D8B030D-6E8A-4147-A177-3AD203B41FA5}">
                      <a16:colId xmlns:a16="http://schemas.microsoft.com/office/drawing/2014/main" val="4239105090"/>
                    </a:ext>
                  </a:extLst>
                </a:gridCol>
                <a:gridCol w="1553228">
                  <a:extLst>
                    <a:ext uri="{9D8B030D-6E8A-4147-A177-3AD203B41FA5}">
                      <a16:colId xmlns:a16="http://schemas.microsoft.com/office/drawing/2014/main" val="1322351054"/>
                    </a:ext>
                  </a:extLst>
                </a:gridCol>
                <a:gridCol w="576197">
                  <a:extLst>
                    <a:ext uri="{9D8B030D-6E8A-4147-A177-3AD203B41FA5}">
                      <a16:colId xmlns:a16="http://schemas.microsoft.com/office/drawing/2014/main" val="4273426236"/>
                    </a:ext>
                  </a:extLst>
                </a:gridCol>
                <a:gridCol w="1265129">
                  <a:extLst>
                    <a:ext uri="{9D8B030D-6E8A-4147-A177-3AD203B41FA5}">
                      <a16:colId xmlns:a16="http://schemas.microsoft.com/office/drawing/2014/main" val="3027511559"/>
                    </a:ext>
                  </a:extLst>
                </a:gridCol>
                <a:gridCol w="651354">
                  <a:extLst>
                    <a:ext uri="{9D8B030D-6E8A-4147-A177-3AD203B41FA5}">
                      <a16:colId xmlns:a16="http://schemas.microsoft.com/office/drawing/2014/main" val="670913701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 Nacional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Discapacidad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Emprendimiento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Miymes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820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Finalmente, los criterios ponderables que no son técnicos en el caso hipotético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756501"/>
            <a:ext cx="823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Estos criterios se revisan según la documentación entregada, de acuerdo con los certificados establecidos en la legislación, que debe consultar en el pliego de licitación.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29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Puntaje total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15829"/>
              </p:ext>
            </p:extLst>
          </p:nvPr>
        </p:nvGraphicFramePr>
        <p:xfrm>
          <a:off x="511476" y="1672173"/>
          <a:ext cx="8231691" cy="22402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83459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2307716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1324393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  <a:gridCol w="1769284">
                  <a:extLst>
                    <a:ext uri="{9D8B030D-6E8A-4147-A177-3AD203B41FA5}">
                      <a16:colId xmlns:a16="http://schemas.microsoft.com/office/drawing/2014/main" val="1382401709"/>
                    </a:ext>
                  </a:extLst>
                </a:gridCol>
                <a:gridCol w="1546839">
                  <a:extLst>
                    <a:ext uri="{9D8B030D-6E8A-4147-A177-3AD203B41FA5}">
                      <a16:colId xmlns:a16="http://schemas.microsoft.com/office/drawing/2014/main" val="4239105090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Proponente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Oferta en municipios diferentes a </a:t>
                      </a:r>
                    </a:p>
                    <a:p>
                      <a:pPr algn="ctr"/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Bogotá, Cali y Medellín (54p)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Precio de eficiencia (34,5p)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Criterios legales (11,5p)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820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continuación, se encuentra el puntaje recibido por cada proponente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981969"/>
            <a:ext cx="823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¡Se adjudica al proponente con mayor puntaje!</a:t>
            </a:r>
            <a:endParaRPr lang="en-GB" sz="2400" b="1" dirty="0">
              <a:solidFill>
                <a:srgbClr val="00AB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89E2AA-FE57-70D1-E701-263A25E911F8}"/>
              </a:ext>
            </a:extLst>
          </p:cNvPr>
          <p:cNvSpPr/>
          <p:nvPr/>
        </p:nvSpPr>
        <p:spPr>
          <a:xfrm>
            <a:off x="350729" y="2793304"/>
            <a:ext cx="8532000" cy="720000"/>
          </a:xfrm>
          <a:prstGeom prst="rect">
            <a:avLst/>
          </a:prstGeom>
          <a:noFill/>
          <a:ln w="57150">
            <a:solidFill>
              <a:srgbClr val="D61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26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D8485C5-A89F-E044-BDA0-1F891E0FBB3B}"/>
              </a:ext>
            </a:extLst>
          </p:cNvPr>
          <p:cNvSpPr txBox="1"/>
          <p:nvPr/>
        </p:nvSpPr>
        <p:spPr>
          <a:xfrm>
            <a:off x="3553619" y="511284"/>
            <a:ext cx="203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más información visítanos</a:t>
            </a:r>
            <a:b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los puntos de atención presencial o</a:t>
            </a:r>
            <a:b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nuestra página web </a:t>
            </a:r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 síguenos en</a:t>
            </a:r>
            <a: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nuestras redes sociales:</a:t>
            </a:r>
            <a:endParaRPr lang="es-CO" sz="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>
            <a:extLst>
              <a:ext uri="{FF2B5EF4-FFF2-40B4-BE49-F238E27FC236}">
                <a16:creationId xmlns:a16="http://schemas.microsoft.com/office/drawing/2014/main" id="{DEF39EF3-30CF-6A2D-8ED3-514B4E4847C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71EC6-346C-05FA-B1B0-12E49943D49B}"/>
              </a:ext>
            </a:extLst>
          </p:cNvPr>
          <p:cNvGrpSpPr/>
          <p:nvPr/>
        </p:nvGrpSpPr>
        <p:grpSpPr>
          <a:xfrm>
            <a:off x="460767" y="889324"/>
            <a:ext cx="8222465" cy="3469726"/>
            <a:chOff x="634653" y="1294001"/>
            <a:chExt cx="10956098" cy="1138869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B55E83FD-EBCC-AB24-1D33-1E6E86D6C2BD}"/>
                </a:ext>
              </a:extLst>
            </p:cNvPr>
            <p:cNvSpPr/>
            <p:nvPr/>
          </p:nvSpPr>
          <p:spPr>
            <a:xfrm>
              <a:off x="634653" y="1349765"/>
              <a:ext cx="10956098" cy="1083105"/>
            </a:xfrm>
            <a:custGeom>
              <a:avLst/>
              <a:gdLst>
                <a:gd name="connsiteX0" fmla="*/ 0 w 10956098"/>
                <a:gd name="connsiteY0" fmla="*/ 0 h 1481287"/>
                <a:gd name="connsiteX1" fmla="*/ 10956098 w 10956098"/>
                <a:gd name="connsiteY1" fmla="*/ 0 h 1481287"/>
                <a:gd name="connsiteX2" fmla="*/ 10956098 w 10956098"/>
                <a:gd name="connsiteY2" fmla="*/ 1481287 h 1481287"/>
                <a:gd name="connsiteX3" fmla="*/ 0 w 10956098"/>
                <a:gd name="connsiteY3" fmla="*/ 1481287 h 1481287"/>
                <a:gd name="connsiteX4" fmla="*/ 0 w 10956098"/>
                <a:gd name="connsiteY4" fmla="*/ 0 h 148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1481287">
                  <a:moveTo>
                    <a:pt x="0" y="0"/>
                  </a:moveTo>
                  <a:lnTo>
                    <a:pt x="10956098" y="0"/>
                  </a:lnTo>
                  <a:lnTo>
                    <a:pt x="10956098" y="1481287"/>
                  </a:lnTo>
                  <a:lnTo>
                    <a:pt x="0" y="1481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>
              <a:solidFill>
                <a:srgbClr val="FDAA0C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515493" rIns="135000" bIns="54000" numCol="1" spcCol="1270" anchor="t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1" indent="-285750" algn="l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Presentación de </a:t>
              </a:r>
              <a:r>
                <a:rPr lang="es-ES" sz="1800" i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observaciones 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 proyecto de pliego: </a:t>
              </a:r>
              <a:r>
                <a:rPr lang="es-ES" sz="1800" b="1" kern="1200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 de mayo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Presentación de </a:t>
              </a:r>
              <a:r>
                <a:rPr lang="es-ES" sz="1800" i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observaciones 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 plieg</a:t>
              </a: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o definitivo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21 de mayo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" sz="1800" b="1" dirty="0">
                <a:solidFill>
                  <a:srgbClr val="FDA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b="1" dirty="0">
                  <a:highlight>
                    <a:srgbClr val="FDAA0C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Presentación de ofertas</a:t>
              </a: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 de mayo; 9:15 am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" sz="1800" b="1" dirty="0">
                <a:solidFill>
                  <a:srgbClr val="FDA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Adjudicación: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 de junio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" sz="1800" b="1" dirty="0">
                <a:solidFill>
                  <a:srgbClr val="FDA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Firma de contrato: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26 de junio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Finalización de operación: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 de noviembre</a:t>
              </a: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Finalización de contrato: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 de diciembre</a:t>
              </a:r>
            </a:p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s-ES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s-ES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n-GB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3E382961-6EBE-0C28-3340-D75A7850AB6B}"/>
                </a:ext>
              </a:extLst>
            </p:cNvPr>
            <p:cNvSpPr/>
            <p:nvPr/>
          </p:nvSpPr>
          <p:spPr>
            <a:xfrm>
              <a:off x="1182458" y="1294001"/>
              <a:ext cx="7669269" cy="127457"/>
            </a:xfrm>
            <a:custGeom>
              <a:avLst/>
              <a:gdLst>
                <a:gd name="connsiteX0" fmla="*/ 0 w 7669269"/>
                <a:gd name="connsiteY0" fmla="*/ 114232 h 685380"/>
                <a:gd name="connsiteX1" fmla="*/ 114232 w 7669269"/>
                <a:gd name="connsiteY1" fmla="*/ 0 h 685380"/>
                <a:gd name="connsiteX2" fmla="*/ 7555037 w 7669269"/>
                <a:gd name="connsiteY2" fmla="*/ 0 h 685380"/>
                <a:gd name="connsiteX3" fmla="*/ 7669269 w 7669269"/>
                <a:gd name="connsiteY3" fmla="*/ 114232 h 685380"/>
                <a:gd name="connsiteX4" fmla="*/ 7669269 w 7669269"/>
                <a:gd name="connsiteY4" fmla="*/ 571148 h 685380"/>
                <a:gd name="connsiteX5" fmla="*/ 7555037 w 7669269"/>
                <a:gd name="connsiteY5" fmla="*/ 685380 h 685380"/>
                <a:gd name="connsiteX6" fmla="*/ 114232 w 7669269"/>
                <a:gd name="connsiteY6" fmla="*/ 685380 h 685380"/>
                <a:gd name="connsiteX7" fmla="*/ 0 w 7669269"/>
                <a:gd name="connsiteY7" fmla="*/ 571148 h 685380"/>
                <a:gd name="connsiteX8" fmla="*/ 0 w 7669269"/>
                <a:gd name="connsiteY8" fmla="*/ 114232 h 6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85380">
                  <a:moveTo>
                    <a:pt x="0" y="114232"/>
                  </a:moveTo>
                  <a:cubicBezTo>
                    <a:pt x="0" y="51143"/>
                    <a:pt x="51143" y="0"/>
                    <a:pt x="114232" y="0"/>
                  </a:cubicBezTo>
                  <a:lnTo>
                    <a:pt x="7555037" y="0"/>
                  </a:lnTo>
                  <a:cubicBezTo>
                    <a:pt x="7618126" y="0"/>
                    <a:pt x="7669269" y="51143"/>
                    <a:pt x="7669269" y="114232"/>
                  </a:cubicBezTo>
                  <a:lnTo>
                    <a:pt x="7669269" y="571148"/>
                  </a:lnTo>
                  <a:cubicBezTo>
                    <a:pt x="7669269" y="634237"/>
                    <a:pt x="7618126" y="685380"/>
                    <a:pt x="7555037" y="685380"/>
                  </a:cubicBezTo>
                  <a:lnTo>
                    <a:pt x="114232" y="685380"/>
                  </a:lnTo>
                  <a:cubicBezTo>
                    <a:pt x="51143" y="685380"/>
                    <a:pt x="0" y="634237"/>
                    <a:pt x="0" y="571148"/>
                  </a:cubicBezTo>
                  <a:lnTo>
                    <a:pt x="0" y="11423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503" tIns="25093" rIns="242503" bIns="25093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Cronograma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31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A4B5BB-5705-42D8-1855-B41CF0985601}"/>
              </a:ext>
            </a:extLst>
          </p:cNvPr>
          <p:cNvSpPr txBox="1"/>
          <p:nvPr/>
        </p:nvSpPr>
        <p:spPr>
          <a:xfrm>
            <a:off x="390558" y="752603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Criterios de elegibilidad</a:t>
            </a:r>
          </a:p>
        </p:txBody>
      </p:sp>
      <p:pic>
        <p:nvPicPr>
          <p:cNvPr id="3" name="Graphic 2" descr="Hand with solid fill">
            <a:extLst>
              <a:ext uri="{FF2B5EF4-FFF2-40B4-BE49-F238E27FC236}">
                <a16:creationId xmlns:a16="http://schemas.microsoft.com/office/drawing/2014/main" id="{D9484F09-0A67-814A-8497-28990547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60" y="756199"/>
            <a:ext cx="540000" cy="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6844F-78AE-7717-D119-7FCEDAB484DD}"/>
              </a:ext>
            </a:extLst>
          </p:cNvPr>
          <p:cNvSpPr txBox="1"/>
          <p:nvPr/>
        </p:nvSpPr>
        <p:spPr>
          <a:xfrm>
            <a:off x="390558" y="1296199"/>
            <a:ext cx="8370000" cy="3476217"/>
          </a:xfrm>
          <a:prstGeom prst="rect">
            <a:avLst/>
          </a:prstGeom>
          <a:noFill/>
        </p:spPr>
        <p:txBody>
          <a:bodyPr wrap="square" numCol="2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5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Mayor de edad</a:t>
            </a:r>
          </a:p>
          <a:p>
            <a:pPr marL="385763" indent="-385763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5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Poblaciones: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Víctimas desplazadas (66%)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Víctimas otros hechos (16%)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Demás poblaciones (18%)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Jóvenes 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Mujeres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Población LGTBIQ+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Grupos étnicos</a:t>
            </a:r>
          </a:p>
          <a:p>
            <a:pPr marL="450839" lvl="1" indent="-253994">
              <a:lnSpc>
                <a:spcPts val="2250"/>
              </a:lnSpc>
              <a:spcAft>
                <a:spcPts val="600"/>
              </a:spcAft>
              <a:buClr>
                <a:srgbClr val="640A19"/>
              </a:buClr>
              <a:buSzPct val="100000"/>
              <a:buFontTx/>
              <a:buAutoNum type="alphaLcPeriod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  <a:p>
            <a:pPr marL="450839" lvl="1" indent="-253994">
              <a:lnSpc>
                <a:spcPts val="2250"/>
              </a:lnSpc>
              <a:spcAft>
                <a:spcPts val="600"/>
              </a:spcAft>
              <a:buClr>
                <a:srgbClr val="640A19"/>
              </a:buClr>
              <a:buSzPct val="100000"/>
              <a:buFontTx/>
              <a:buAutoNum type="alphaLcPeriod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Migrantes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Adulto mayor sin requisito para pensión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Persona con discapacidad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Reincorporación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Veteranos de la Fuerza Pública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Afectación en la salud mental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7C5F2B52-3909-43B6-27B9-F3103A085B7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14497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List with solid fill">
            <a:extLst>
              <a:ext uri="{FF2B5EF4-FFF2-40B4-BE49-F238E27FC236}">
                <a16:creationId xmlns:a16="http://schemas.microsoft.com/office/drawing/2014/main" id="{AC64FC5A-1F98-10CC-044A-7EBEDC13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9190" y="722688"/>
            <a:ext cx="540000" cy="540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4BE1A1-5A7C-3445-E2C1-E2D9209BC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82441"/>
              </p:ext>
            </p:extLst>
          </p:nvPr>
        </p:nvGraphicFramePr>
        <p:xfrm>
          <a:off x="454500" y="1276011"/>
          <a:ext cx="8235001" cy="25326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41719">
                  <a:extLst>
                    <a:ext uri="{9D8B030D-6E8A-4147-A177-3AD203B41FA5}">
                      <a16:colId xmlns:a16="http://schemas.microsoft.com/office/drawing/2014/main" val="2079393862"/>
                    </a:ext>
                  </a:extLst>
                </a:gridCol>
                <a:gridCol w="2246641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2246641">
                  <a:extLst>
                    <a:ext uri="{9D8B030D-6E8A-4147-A177-3AD203B41FA5}">
                      <a16:colId xmlns:a16="http://schemas.microsoft.com/office/drawing/2014/main" val="711655480"/>
                    </a:ext>
                  </a:extLst>
                </a:gridCol>
              </a:tblGrid>
              <a:tr h="5322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</a:t>
                      </a:r>
                      <a:endParaRPr lang="en-GB" sz="15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Paquete</a:t>
                      </a:r>
                      <a:r>
                        <a:rPr lang="en-GB" sz="1500" b="1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</a:t>
                      </a:r>
                    </a:p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Conexión</a:t>
                      </a:r>
                      <a:r>
                        <a:rPr lang="en-GB" sz="1500" b="1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laboral</a:t>
                      </a:r>
                      <a:endParaRPr lang="en-GB" sz="1500" b="1" i="0" u="none" strike="noStrike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1" u="none" strike="noStrike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Paquete de </a:t>
                      </a:r>
                    </a:p>
                    <a:p>
                      <a:pPr algn="ctr" fontAlgn="ctr"/>
                      <a:r>
                        <a:rPr lang="es-ES" sz="1500" b="1" u="none" strike="noStrike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Mitigación de barreras</a:t>
                      </a:r>
                      <a:endParaRPr lang="es-ES" sz="1500" b="1" i="0" u="none" strike="noStrike" dirty="0">
                        <a:solidFill>
                          <a:srgbClr val="D616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Socialización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convocatoria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(personas y </a:t>
                      </a:r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n-US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 - verificación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elegibilidad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Registro o actualización de HV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0353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Registro de empresas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712086"/>
                  </a:ext>
                </a:extLst>
              </a:tr>
              <a:tr h="245251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básico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Orientación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ocupacional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992156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Orientación a potenciales empleadores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717687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Servicios de mitigación de barreras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56094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Preselección y remisión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261279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Seguimiento a la prestación del servicio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126642"/>
                  </a:ext>
                </a:extLst>
              </a:tr>
            </a:tbl>
          </a:graphicData>
        </a:graphic>
      </p:graphicFrame>
      <p:sp>
        <p:nvSpPr>
          <p:cNvPr id="4" name="Google Shape;170;p29">
            <a:extLst>
              <a:ext uri="{FF2B5EF4-FFF2-40B4-BE49-F238E27FC236}">
                <a16:creationId xmlns:a16="http://schemas.microsoft.com/office/drawing/2014/main" id="{F35623A6-32C6-546F-2170-13B8C3E49633}"/>
              </a:ext>
            </a:extLst>
          </p:cNvPr>
          <p:cNvSpPr/>
          <p:nvPr/>
        </p:nvSpPr>
        <p:spPr>
          <a:xfrm>
            <a:off x="454500" y="3895595"/>
            <a:ext cx="8235000" cy="802599"/>
          </a:xfrm>
          <a:prstGeom prst="roundRect">
            <a:avLst>
              <a:gd name="adj" fmla="val 50000"/>
            </a:avLst>
          </a:prstGeom>
          <a:solidFill>
            <a:srgbClr val="D616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18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Los operadores deben prestar los </a:t>
            </a:r>
            <a:r>
              <a:rPr lang="es-ES" sz="1800" b="1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 paquetes de intervención. </a:t>
            </a:r>
          </a:p>
          <a:p>
            <a:pPr marL="0" marR="0" lvl="0" indent="0" algn="ctr" defTabSz="914355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18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Escogen los servicios a prestar, de acuerdo con el perfilamiento, para lograr la vinculación laboral.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1C90D-1A88-FAA8-DA28-CD11F84BC71B}"/>
              </a:ext>
            </a:extLst>
          </p:cNvPr>
          <p:cNvSpPr txBox="1"/>
          <p:nvPr/>
        </p:nvSpPr>
        <p:spPr>
          <a:xfrm>
            <a:off x="390558" y="702499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0"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Esquema de intervención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1CC886A5-F349-60C5-A40B-C389ED01E6BD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71517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4AAB3FDE-A806-885B-2965-257F8E4E785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D3191-0012-09A2-A008-3EC88D88EF69}"/>
              </a:ext>
            </a:extLst>
          </p:cNvPr>
          <p:cNvSpPr txBox="1"/>
          <p:nvPr/>
        </p:nvSpPr>
        <p:spPr>
          <a:xfrm>
            <a:off x="390787" y="752602"/>
            <a:ext cx="8370000" cy="401981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Métrica de pago</a:t>
            </a:r>
          </a:p>
          <a:p>
            <a:pPr>
              <a:spcAft>
                <a:spcPts val="600"/>
              </a:spcAft>
              <a:buSzPct val="150000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Se paga por </a:t>
            </a:r>
            <a:r>
              <a:rPr lang="es-ES" sz="21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atendido</a:t>
            </a: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.</a:t>
            </a:r>
          </a:p>
          <a:p>
            <a:pPr>
              <a:spcAft>
                <a:spcPts val="600"/>
              </a:spcAft>
              <a:buSzPct val="150000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Se define como atendido la persona que: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Cumple con los criterios de elegibilidad.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Recibió los servicios estipulados como obligatorios según el paquete de servicios ofrecido por el operador.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El operador entregó las evidencias aceptables estipuladas para los puntos 1 y 2.</a:t>
            </a:r>
          </a:p>
        </p:txBody>
      </p:sp>
      <p:pic>
        <p:nvPicPr>
          <p:cNvPr id="5" name="Graphic 4" descr="Alterations &amp; Tailoring with solid fill">
            <a:extLst>
              <a:ext uri="{FF2B5EF4-FFF2-40B4-BE49-F238E27FC236}">
                <a16:creationId xmlns:a16="http://schemas.microsoft.com/office/drawing/2014/main" id="{2C80D18B-7176-40D1-C01D-838E6359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3994" y="74007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B1333B-70E2-7526-D5F8-292718D4FD53}"/>
              </a:ext>
            </a:extLst>
          </p:cNvPr>
          <p:cNvSpPr/>
          <p:nvPr/>
        </p:nvSpPr>
        <p:spPr>
          <a:xfrm>
            <a:off x="457910" y="1276865"/>
            <a:ext cx="3240000" cy="540000"/>
          </a:xfrm>
          <a:prstGeom prst="roundRect">
            <a:avLst/>
          </a:prstGeom>
          <a:ln w="38100">
            <a:solidFill>
              <a:srgbClr val="492DA5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2100" b="1" kern="1200" dirty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entrega reporte en el 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comité técnico</a:t>
            </a:r>
            <a:endParaRPr lang="en-GB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42D70459-FC1E-693A-2D04-FCD0624391B3}"/>
              </a:ext>
            </a:extLst>
          </p:cNvPr>
          <p:cNvSpPr/>
          <p:nvPr/>
        </p:nvSpPr>
        <p:spPr>
          <a:xfrm>
            <a:off x="4101667" y="1217299"/>
            <a:ext cx="940667" cy="728719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492DA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676543-0BAE-CF82-455A-F3EBE1A63231}"/>
              </a:ext>
            </a:extLst>
          </p:cNvPr>
          <p:cNvSpPr/>
          <p:nvPr/>
        </p:nvSpPr>
        <p:spPr>
          <a:xfrm>
            <a:off x="5446091" y="1278346"/>
            <a:ext cx="3240000" cy="540000"/>
          </a:xfrm>
          <a:prstGeom prst="roundRect">
            <a:avLst/>
          </a:prstGeom>
          <a:ln w="38100">
            <a:solidFill>
              <a:srgbClr val="D6165B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buNone/>
            </a:pP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	  realiza la 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verificación</a:t>
            </a:r>
            <a:endParaRPr lang="en-GB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2E99B0-615C-D2D7-2B13-9574E439AC2E}"/>
              </a:ext>
            </a:extLst>
          </p:cNvPr>
          <p:cNvSpPr/>
          <p:nvPr/>
        </p:nvSpPr>
        <p:spPr>
          <a:xfrm>
            <a:off x="6364091" y="2342959"/>
            <a:ext cx="2322000" cy="360000"/>
          </a:xfrm>
          <a:prstGeom prst="roundRect">
            <a:avLst>
              <a:gd name="adj" fmla="val 10000"/>
            </a:avLst>
          </a:prstGeom>
          <a:solidFill>
            <a:srgbClr val="492DA5">
              <a:alpha val="20000"/>
            </a:srgbClr>
          </a:solidFill>
          <a:ln w="38100">
            <a:solidFill>
              <a:srgbClr val="492DA5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6000" tIns="0" rIns="36000" bIns="0"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spc="-75" dirty="0">
                <a:solidFill>
                  <a:srgbClr val="492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 según lo estipulado</a:t>
            </a:r>
            <a:endParaRPr lang="en-GB" sz="1500" spc="-75" dirty="0">
              <a:solidFill>
                <a:srgbClr val="492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83CD7BAF-DC37-0E33-12AE-363595C595FF}"/>
              </a:ext>
            </a:extLst>
          </p:cNvPr>
          <p:cNvSpPr/>
          <p:nvPr/>
        </p:nvSpPr>
        <p:spPr>
          <a:xfrm rot="5400000">
            <a:off x="7312478" y="188331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D6165B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-Up 6">
            <a:extLst>
              <a:ext uri="{FF2B5EF4-FFF2-40B4-BE49-F238E27FC236}">
                <a16:creationId xmlns:a16="http://schemas.microsoft.com/office/drawing/2014/main" id="{B3DA1E0F-5CF7-4336-281B-BC459590FED9}"/>
              </a:ext>
            </a:extLst>
          </p:cNvPr>
          <p:cNvSpPr/>
          <p:nvPr/>
        </p:nvSpPr>
        <p:spPr>
          <a:xfrm rot="16200000">
            <a:off x="7288448" y="2882234"/>
            <a:ext cx="254251" cy="270000"/>
          </a:xfrm>
          <a:prstGeom prst="leftUpArrow">
            <a:avLst/>
          </a:pr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3335B3-214B-96B0-ADC0-DD0FA38DA4A1}"/>
              </a:ext>
            </a:extLst>
          </p:cNvPr>
          <p:cNvSpPr/>
          <p:nvPr/>
        </p:nvSpPr>
        <p:spPr>
          <a:xfrm>
            <a:off x="6612809" y="2835933"/>
            <a:ext cx="567000" cy="351000"/>
          </a:xfrm>
          <a:prstGeom prst="roundRect">
            <a:avLst>
              <a:gd name="adj" fmla="val 10000"/>
            </a:avLst>
          </a:prstGeom>
          <a:solidFill>
            <a:srgbClr val="007F85">
              <a:alpha val="20000"/>
            </a:srgbClr>
          </a:solidFill>
          <a:ln w="57150">
            <a:solidFill>
              <a:srgbClr val="007F85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6A326B-0FF7-0E69-78A5-B2F3F384B72B}"/>
              </a:ext>
            </a:extLst>
          </p:cNvPr>
          <p:cNvSpPr/>
          <p:nvPr/>
        </p:nvSpPr>
        <p:spPr>
          <a:xfrm>
            <a:off x="7207667" y="3202810"/>
            <a:ext cx="567000" cy="351000"/>
          </a:xfrm>
          <a:prstGeom prst="roundRect">
            <a:avLst>
              <a:gd name="adj" fmla="val 10000"/>
            </a:avLst>
          </a:prstGeom>
          <a:solidFill>
            <a:srgbClr val="FDAA0C">
              <a:alpha val="20000"/>
            </a:srgbClr>
          </a:solidFill>
          <a:ln w="5715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spc="-7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GB" sz="1500" spc="-7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76AF009E-94E6-B7AA-3476-159EB7CFA43B}"/>
              </a:ext>
            </a:extLst>
          </p:cNvPr>
          <p:cNvSpPr/>
          <p:nvPr/>
        </p:nvSpPr>
        <p:spPr>
          <a:xfrm rot="5400000">
            <a:off x="7389697" y="3642250"/>
            <a:ext cx="270000" cy="216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FDA8E06-5953-FAB1-7C4F-E1C8867CE9FC}"/>
              </a:ext>
            </a:extLst>
          </p:cNvPr>
          <p:cNvSpPr/>
          <p:nvPr/>
        </p:nvSpPr>
        <p:spPr>
          <a:xfrm rot="10800000">
            <a:off x="5829667" y="284902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4E1CDF-DE29-B1B1-15FD-590BAADE52FC}"/>
              </a:ext>
            </a:extLst>
          </p:cNvPr>
          <p:cNvSpPr/>
          <p:nvPr/>
        </p:nvSpPr>
        <p:spPr>
          <a:xfrm>
            <a:off x="3409124" y="4041722"/>
            <a:ext cx="2322000" cy="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2100" b="1" kern="1200" dirty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nvía </a:t>
            </a: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las subsanaciones completas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AC45D7-8B8C-EF15-3B60-7FAE277AFBAD}"/>
              </a:ext>
            </a:extLst>
          </p:cNvPr>
          <p:cNvSpPr/>
          <p:nvPr/>
        </p:nvSpPr>
        <p:spPr>
          <a:xfrm>
            <a:off x="3409124" y="2767488"/>
            <a:ext cx="2322000" cy="540000"/>
          </a:xfrm>
          <a:prstGeom prst="roundRect">
            <a:avLst/>
          </a:prstGeom>
          <a:solidFill>
            <a:srgbClr val="007F85">
              <a:alpha val="20000"/>
            </a:srgbClr>
          </a:solidFill>
          <a:ln w="38100">
            <a:solidFill>
              <a:srgbClr val="007F85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	       emite el </a:t>
            </a:r>
            <a:r>
              <a:rPr lang="es-ES" sz="15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 verificación </a:t>
            </a: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8">
            <a:extLst>
              <a:ext uri="{FF2B5EF4-FFF2-40B4-BE49-F238E27FC236}">
                <a16:creationId xmlns:a16="http://schemas.microsoft.com/office/drawing/2014/main" id="{255A6494-7568-098A-F8C8-62E0ACE2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74" y="1356268"/>
            <a:ext cx="847059" cy="405000"/>
          </a:xfrm>
          <a:prstGeom prst="rect">
            <a:avLst/>
          </a:prstGeom>
        </p:spPr>
      </p:pic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2C35F732-67D8-326D-0E45-B45C81C5366F}"/>
              </a:ext>
            </a:extLst>
          </p:cNvPr>
          <p:cNvSpPr/>
          <p:nvPr/>
        </p:nvSpPr>
        <p:spPr>
          <a:xfrm rot="10800000">
            <a:off x="5829667" y="414570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FDAA0C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D9D40ACF-2721-7AFB-6036-0F93D2B867E9}"/>
              </a:ext>
            </a:extLst>
          </p:cNvPr>
          <p:cNvSpPr/>
          <p:nvPr/>
        </p:nvSpPr>
        <p:spPr>
          <a:xfrm rot="16200000">
            <a:off x="4369106" y="3472332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9D9D4B9-BE35-5113-5819-52BD3C85CC40}"/>
              </a:ext>
            </a:extLst>
          </p:cNvPr>
          <p:cNvSpPr/>
          <p:nvPr/>
        </p:nvSpPr>
        <p:spPr>
          <a:xfrm rot="10800000">
            <a:off x="2871446" y="414570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FDAA0C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8">
            <a:extLst>
              <a:ext uri="{FF2B5EF4-FFF2-40B4-BE49-F238E27FC236}">
                <a16:creationId xmlns:a16="http://schemas.microsoft.com/office/drawing/2014/main" id="{0AE15D21-AB31-985D-439B-FB6511FFF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156" y="2803720"/>
            <a:ext cx="847059" cy="405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BC98B-3B2F-2FD8-9B73-06CDB7660B24}"/>
              </a:ext>
            </a:extLst>
          </p:cNvPr>
          <p:cNvSpPr/>
          <p:nvPr/>
        </p:nvSpPr>
        <p:spPr>
          <a:xfrm>
            <a:off x="457909" y="2466864"/>
            <a:ext cx="2322000" cy="2114858"/>
          </a:xfrm>
          <a:prstGeom prst="roundRect">
            <a:avLst/>
          </a:prstGeom>
          <a:solidFill>
            <a:srgbClr val="FDAA0C">
              <a:alpha val="20000"/>
            </a:srgb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35000" rIns="36000" bIns="959981" numCol="1" spcCol="1270" anchor="t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analiza el informe cualitativo y el informe de verificación para dar </a:t>
            </a:r>
            <a:r>
              <a:rPr lang="es-E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técnica</a:t>
            </a:r>
          </a:p>
        </p:txBody>
      </p:sp>
      <p:pic>
        <p:nvPicPr>
          <p:cNvPr id="20" name="Imagen 8">
            <a:extLst>
              <a:ext uri="{FF2B5EF4-FFF2-40B4-BE49-F238E27FC236}">
                <a16:creationId xmlns:a16="http://schemas.microsoft.com/office/drawing/2014/main" id="{BBC9CF57-247E-1335-91A6-3D0AFD96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58" y="2635517"/>
            <a:ext cx="847059" cy="405000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298D6802-EF3C-01C4-0498-BFD8D560DECF}"/>
              </a:ext>
            </a:extLst>
          </p:cNvPr>
          <p:cNvSpPr/>
          <p:nvPr/>
        </p:nvSpPr>
        <p:spPr>
          <a:xfrm>
            <a:off x="7424861" y="2928359"/>
            <a:ext cx="135000" cy="216000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CDF2E3-A04A-FF08-9320-A3C10B1CC1CC}"/>
              </a:ext>
            </a:extLst>
          </p:cNvPr>
          <p:cNvSpPr/>
          <p:nvPr/>
        </p:nvSpPr>
        <p:spPr>
          <a:xfrm>
            <a:off x="6363304" y="4041722"/>
            <a:ext cx="2322787" cy="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      solicita las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subsanaciones</a:t>
            </a:r>
            <a:endParaRPr lang="es-ES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30C17A8A-94C0-65FC-8D64-0EAFC9D1C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197" y="4070808"/>
            <a:ext cx="847059" cy="405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982CA7-3F6D-5557-755B-89BBEA11FD0C}"/>
              </a:ext>
            </a:extLst>
          </p:cNvPr>
          <p:cNvSpPr txBox="1"/>
          <p:nvPr/>
        </p:nvSpPr>
        <p:spPr>
          <a:xfrm>
            <a:off x="390558" y="602291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0"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Esquema de verificación</a:t>
            </a:r>
          </a:p>
        </p:txBody>
      </p:sp>
      <p:pic>
        <p:nvPicPr>
          <p:cNvPr id="27" name="Graphic 26" descr="Clipboard Ticked with solid fill">
            <a:extLst>
              <a:ext uri="{FF2B5EF4-FFF2-40B4-BE49-F238E27FC236}">
                <a16:creationId xmlns:a16="http://schemas.microsoft.com/office/drawing/2014/main" id="{8F16C06D-B6BC-1230-96C8-D9B1CFA7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097" y="671311"/>
            <a:ext cx="540000" cy="540000"/>
          </a:xfrm>
          <a:prstGeom prst="rect">
            <a:avLst/>
          </a:prstGeom>
        </p:spPr>
      </p:pic>
      <p:sp>
        <p:nvSpPr>
          <p:cNvPr id="26" name="CuadroTexto 2">
            <a:extLst>
              <a:ext uri="{FF2B5EF4-FFF2-40B4-BE49-F238E27FC236}">
                <a16:creationId xmlns:a16="http://schemas.microsoft.com/office/drawing/2014/main" id="{FEB493CC-B111-8CC0-EBF3-22CD9769304C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3526248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79F879D4-1291-9A53-8529-4E3C821B67AF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Esquema de verificación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A64F4-64CA-08B4-36C5-2CB03265CF45}"/>
              </a:ext>
            </a:extLst>
          </p:cNvPr>
          <p:cNvSpPr txBox="1"/>
          <p:nvPr/>
        </p:nvSpPr>
        <p:spPr>
          <a:xfrm>
            <a:off x="387000" y="671998"/>
            <a:ext cx="8370000" cy="37866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2100" b="1" dirty="0">
                <a:solidFill>
                  <a:srgbClr val="2A00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Evidencia de elegibilidad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381090-2F2E-9AC9-17F9-14EB4B6A7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64314"/>
              </p:ext>
            </p:extLst>
          </p:nvPr>
        </p:nvGraphicFramePr>
        <p:xfrm>
          <a:off x="390558" y="1080988"/>
          <a:ext cx="8370000" cy="35625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01746">
                  <a:extLst>
                    <a:ext uri="{9D8B030D-6E8A-4147-A177-3AD203B41FA5}">
                      <a16:colId xmlns:a16="http://schemas.microsoft.com/office/drawing/2014/main" val="2079393862"/>
                    </a:ext>
                  </a:extLst>
                </a:gridCol>
                <a:gridCol w="4332923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2635331">
                  <a:extLst>
                    <a:ext uri="{9D8B030D-6E8A-4147-A177-3AD203B41FA5}">
                      <a16:colId xmlns:a16="http://schemas.microsoft.com/office/drawing/2014/main" val="4105932788"/>
                    </a:ext>
                  </a:extLst>
                </a:gridCol>
              </a:tblGrid>
              <a:tr h="2429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2A005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2800" b="1" i="0" u="none" strike="noStrike" dirty="0">
                        <a:solidFill>
                          <a:srgbClr val="5C001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500" b="1" i="0" u="none" strike="noStrike" dirty="0" err="1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videncia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243842">
                <a:tc rowSpan="2">
                  <a:txBody>
                    <a:bodyPr/>
                    <a:lstStyle/>
                    <a:p>
                      <a:pPr marL="87313" indent="0" algn="l" fontAlgn="ctr"/>
                      <a:r>
                        <a:rPr lang="en-US" sz="1200" b="1" i="0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Mayoría</a:t>
                      </a:r>
                      <a:r>
                        <a:rPr lang="en-US" sz="1200" b="1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1" i="0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</a:t>
                      </a:r>
                      <a:endParaRPr lang="en-US" sz="1200" b="1" i="0" u="none" strike="noStrike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Colombiano(a)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Pantallazo de RNSC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Migrantes provenientes de Venezuela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Copia del PPT.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92478"/>
                  </a:ext>
                </a:extLst>
              </a:tr>
              <a:tr h="243842">
                <a:tc rowSpan="9"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1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Pertenecer a una de las poblaciones objeto del programa</a:t>
                      </a:r>
                      <a:endParaRPr lang="en-US" sz="1200" b="1" u="none" strike="noStrike" kern="1200" dirty="0">
                        <a:solidFill>
                          <a:srgbClr val="D616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Víctimas del conflicto armado</a:t>
                      </a:r>
                    </a:p>
                  </a:txBody>
                  <a:tcPr marL="9525" marR="9525" marT="9525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del RUV.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Jóvenes hasta los 28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 CC o contraseña.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2336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Mujeres, según sexo al nacer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035916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Migrantes provenientes de Venezuela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del PPT.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738412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Adulto mayor que no cumplen requisito de pensión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Pantallazo de </a:t>
                      </a:r>
                      <a:r>
                        <a:rPr lang="es-ES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MinSalud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610688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Grupos étnicos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</a:t>
                      </a:r>
                      <a:r>
                        <a:rPr lang="es-ES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MinInterior</a:t>
                      </a:r>
                      <a:endParaRPr lang="es-E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014480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Personas en proceso de reincorporación y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ARN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436053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Veteranos de la Fuerza Pública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MinDefensa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464680"/>
                  </a:ext>
                </a:extLst>
              </a:tr>
              <a:tr h="6844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Poblaciones con autorreconocimiento (LGTBIQ+, personas con discapacidad* o con afectación en la salud mental)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Pantallazo del sistema de información del prestador autorizado. 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868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74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C61C69-216C-F065-3C0A-7E612EE2E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284766"/>
              </p:ext>
            </p:extLst>
          </p:nvPr>
        </p:nvGraphicFramePr>
        <p:xfrm>
          <a:off x="390557" y="1114816"/>
          <a:ext cx="8370000" cy="35323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51001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6018999">
                  <a:extLst>
                    <a:ext uri="{9D8B030D-6E8A-4147-A177-3AD203B41FA5}">
                      <a16:colId xmlns:a16="http://schemas.microsoft.com/office/drawing/2014/main" val="4105932788"/>
                    </a:ext>
                  </a:extLst>
                </a:gridCol>
              </a:tblGrid>
              <a:tr h="28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500" b="1" i="0" u="none" strike="noStrike" dirty="0" err="1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videncia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Registro o actualización de HV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Hoja de vida diligenciada al 100%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Orientación ocupacional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lvl="0" indent="-16510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Concepto de orientación </a:t>
                      </a:r>
                      <a:r>
                        <a:rPr lang="es-ES_tradnl" sz="1100" i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personalizado </a:t>
                      </a: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 el sistema de información autorizado.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77800" lvl="0" indent="-16510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orientación.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92478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Orientación a potenciales empleadores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Documento de gestión de vacante y retroalimentación con la empresa: Acta de reunión, correo electrónico o carta de compromiso.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1007604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mitigación de barreras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Comprobante de entrega del servicio acorde con el concepto de orientación: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Capacitación dirigida a mitigar de la población o cumplir requisitos de la vacante: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55600" lvl="1" indent="-18415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D6165B"/>
                        </a:buClr>
                        <a:buFont typeface="Courier New" panose="02070309020205020404" pitchFamily="49" charset="0"/>
                        <a:buChar char="o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Constancia de asistencia con fecha, horas totales, porcentaje de asistencia.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55600" lvl="1" indent="-18415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D6165B"/>
                        </a:buClr>
                        <a:buFont typeface="Courier New" panose="02070309020205020404" pitchFamily="49" charset="0"/>
                        <a:buChar char="o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capacitación o de direccionamiento del sistema de información autorizado por la Unidad del SPE.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mitigación de barreras: constancia de entrega firmada por el atendido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2336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200"/>
                        </a:spcAft>
                      </a:pPr>
                      <a:r>
                        <a:rPr lang="es-ES_tradnl" sz="1100" kern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</a:t>
                      </a: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Preselección y remisión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Concepto de preselección en el sistema de información autorizado.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remisión.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35916"/>
                  </a:ext>
                </a:extLst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:a16="http://schemas.microsoft.com/office/drawing/2014/main" id="{A40B6FCA-93FC-64D3-690C-81A9D4978566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Esquema de verificación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C3D8F-A2EC-2F5B-F735-6757BE59BFE0}"/>
              </a:ext>
            </a:extLst>
          </p:cNvPr>
          <p:cNvSpPr txBox="1"/>
          <p:nvPr/>
        </p:nvSpPr>
        <p:spPr>
          <a:xfrm>
            <a:off x="387000" y="671998"/>
            <a:ext cx="8370000" cy="378661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2100" b="1" dirty="0">
                <a:solidFill>
                  <a:srgbClr val="2A00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Evidencia de la prestación del servicio</a:t>
            </a:r>
          </a:p>
        </p:txBody>
      </p:sp>
    </p:spTree>
    <p:extLst>
      <p:ext uri="{BB962C8B-B14F-4D97-AF65-F5344CB8AC3E}">
        <p14:creationId xmlns:p14="http://schemas.microsoft.com/office/powerpoint/2010/main" val="39107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es_SinBarreras" id="{6E8CC8A4-DC92-334A-B0BC-ED37CCE4BA4B}" vid="{86D926B9-ED58-344B-B9F2-2D66A31B6E8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1673</TotalTime>
  <Words>2329</Words>
  <Application>Microsoft Office PowerPoint</Application>
  <PresentationFormat>On-screen Show (16:9)</PresentationFormat>
  <Paragraphs>474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Courier New</vt:lpstr>
      <vt:lpstr>Montserrat</vt:lpstr>
      <vt:lpstr>Symbol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Diana Hernández Hernández</cp:lastModifiedBy>
  <cp:revision>4</cp:revision>
  <dcterms:created xsi:type="dcterms:W3CDTF">2024-03-12T19:58:37Z</dcterms:created>
  <dcterms:modified xsi:type="dcterms:W3CDTF">2024-04-30T13:50:14Z</dcterms:modified>
</cp:coreProperties>
</file>