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257" r:id="rId3"/>
    <p:sldId id="260" r:id="rId4"/>
    <p:sldId id="259" r:id="rId5"/>
    <p:sldId id="331"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A2339-9E38-4E47-85AE-8AD962E57D0A}"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CO"/>
        </a:p>
      </dgm:t>
    </dgm:pt>
    <dgm:pt modelId="{2ADDC4DF-245A-4ACB-AECF-40ACECBFBF60}">
      <dgm:prSet phldrT="[Texto]" custT="1"/>
      <dgm:spPr/>
      <dgm:t>
        <a:bodyPr/>
        <a:lstStyle/>
        <a:p>
          <a:r>
            <a:rPr lang="es-CO" sz="2000" dirty="0"/>
            <a:t>DETERMINACIÓN DEL ESPACIO PARA RENDICIÓN DE CUENTAS</a:t>
          </a:r>
        </a:p>
      </dgm:t>
    </dgm:pt>
    <dgm:pt modelId="{1E1AE2D7-106E-448B-A708-AC8967E4D305}" type="parTrans" cxnId="{1E09F3EE-D230-454F-9661-D299D4DCD91C}">
      <dgm:prSet/>
      <dgm:spPr/>
      <dgm:t>
        <a:bodyPr/>
        <a:lstStyle/>
        <a:p>
          <a:endParaRPr lang="es-CO" sz="1200"/>
        </a:p>
      </dgm:t>
    </dgm:pt>
    <dgm:pt modelId="{F9220530-C21B-45EB-B4AA-1ADD741CF6B2}" type="sibTrans" cxnId="{1E09F3EE-D230-454F-9661-D299D4DCD91C}">
      <dgm:prSet/>
      <dgm:spPr/>
      <dgm:t>
        <a:bodyPr/>
        <a:lstStyle/>
        <a:p>
          <a:endParaRPr lang="es-CO" sz="1200"/>
        </a:p>
      </dgm:t>
    </dgm:pt>
    <dgm:pt modelId="{70F1294A-7C3F-4357-A9D0-3B17CA13F81D}">
      <dgm:prSet phldrT="[Texto]" custT="1"/>
      <dgm:spPr/>
      <dgm:t>
        <a:bodyPr/>
        <a:lstStyle/>
        <a:p>
          <a:pPr algn="just"/>
          <a:r>
            <a:rPr lang="es-CO" sz="1800" dirty="0"/>
            <a:t>Determinar el espacio  que aplicará como rendición de  rendición de cuentas.</a:t>
          </a:r>
        </a:p>
      </dgm:t>
    </dgm:pt>
    <dgm:pt modelId="{B2123091-67B8-4EC0-8B6C-77AAB456D8D5}" type="parTrans" cxnId="{F68295ED-0191-4B0F-BBA6-B8C116A1C64E}">
      <dgm:prSet/>
      <dgm:spPr/>
      <dgm:t>
        <a:bodyPr/>
        <a:lstStyle/>
        <a:p>
          <a:endParaRPr lang="es-CO" sz="1200"/>
        </a:p>
      </dgm:t>
    </dgm:pt>
    <dgm:pt modelId="{FB13F787-926F-40B2-9722-7313DB152185}" type="sibTrans" cxnId="{F68295ED-0191-4B0F-BBA6-B8C116A1C64E}">
      <dgm:prSet/>
      <dgm:spPr/>
      <dgm:t>
        <a:bodyPr/>
        <a:lstStyle/>
        <a:p>
          <a:endParaRPr lang="es-CO" sz="1200"/>
        </a:p>
      </dgm:t>
    </dgm:pt>
    <dgm:pt modelId="{A628C28C-F63F-4605-A740-65CAE44E74E8}">
      <dgm:prSet phldrT="[Texto]" custT="1"/>
      <dgm:spPr/>
      <dgm:t>
        <a:bodyPr/>
        <a:lstStyle/>
        <a:p>
          <a:r>
            <a:rPr lang="es-CO" sz="2000" dirty="0"/>
            <a:t>PREPARACIÓN PREVIA AL EJERCICIO DE RENDICIÓN DE CUENTAS</a:t>
          </a:r>
        </a:p>
      </dgm:t>
    </dgm:pt>
    <dgm:pt modelId="{3CCA3F23-B8F2-4C55-86EF-8F188A73E087}" type="parTrans" cxnId="{6739AD06-EE54-4A35-86E5-6EF5DFEAFDC1}">
      <dgm:prSet/>
      <dgm:spPr/>
      <dgm:t>
        <a:bodyPr/>
        <a:lstStyle/>
        <a:p>
          <a:endParaRPr lang="es-CO" sz="1200"/>
        </a:p>
      </dgm:t>
    </dgm:pt>
    <dgm:pt modelId="{5F116A87-AC29-441F-BCCA-6559F4F10E47}" type="sibTrans" cxnId="{6739AD06-EE54-4A35-86E5-6EF5DFEAFDC1}">
      <dgm:prSet/>
      <dgm:spPr/>
      <dgm:t>
        <a:bodyPr/>
        <a:lstStyle/>
        <a:p>
          <a:endParaRPr lang="es-CO" sz="1200"/>
        </a:p>
      </dgm:t>
    </dgm:pt>
    <dgm:pt modelId="{1EC7921C-816C-4598-95DD-BF4727F4DF7F}">
      <dgm:prSet phldrT="[Texto]" custT="1"/>
      <dgm:spPr/>
      <dgm:t>
        <a:bodyPr/>
        <a:lstStyle/>
        <a:p>
          <a:r>
            <a:rPr lang="es-CO" sz="1800" dirty="0"/>
            <a:t>Trabajar conjuntamente con el Grupo de Planeación para determinar los insumos y documentación a recolectar en el ejercicio de rendición de cuentas.</a:t>
          </a:r>
          <a:endParaRPr lang="es-CO" sz="1600" dirty="0"/>
        </a:p>
      </dgm:t>
    </dgm:pt>
    <dgm:pt modelId="{08234B50-7D4F-41B4-8A6F-BCA6251B5965}" type="parTrans" cxnId="{9ACD99D6-0BA8-4C9C-AB38-E9FCFDF420BE}">
      <dgm:prSet/>
      <dgm:spPr/>
      <dgm:t>
        <a:bodyPr/>
        <a:lstStyle/>
        <a:p>
          <a:endParaRPr lang="es-CO" sz="1200"/>
        </a:p>
      </dgm:t>
    </dgm:pt>
    <dgm:pt modelId="{95ADBE9C-4305-4A6E-B24A-7C039C82E676}" type="sibTrans" cxnId="{9ACD99D6-0BA8-4C9C-AB38-E9FCFDF420BE}">
      <dgm:prSet/>
      <dgm:spPr/>
      <dgm:t>
        <a:bodyPr/>
        <a:lstStyle/>
        <a:p>
          <a:endParaRPr lang="es-CO" sz="1200"/>
        </a:p>
      </dgm:t>
    </dgm:pt>
    <dgm:pt modelId="{5485547C-BC55-4658-9440-9E87961389B9}">
      <dgm:prSet phldrT="[Texto]" custT="1"/>
      <dgm:spPr/>
      <dgm:t>
        <a:bodyPr/>
        <a:lstStyle/>
        <a:p>
          <a:r>
            <a:rPr lang="es-CO" sz="2000" dirty="0"/>
            <a:t>CONVOCATORIAS</a:t>
          </a:r>
          <a:endParaRPr lang="es-CO" sz="2400" dirty="0"/>
        </a:p>
      </dgm:t>
    </dgm:pt>
    <dgm:pt modelId="{9F28FA43-40A0-4546-9F65-F3AAF8C274FD}" type="parTrans" cxnId="{B31AEE8F-4626-4B6E-B0D5-C1EE478B4A54}">
      <dgm:prSet/>
      <dgm:spPr/>
      <dgm:t>
        <a:bodyPr/>
        <a:lstStyle/>
        <a:p>
          <a:endParaRPr lang="es-CO" sz="1200"/>
        </a:p>
      </dgm:t>
    </dgm:pt>
    <dgm:pt modelId="{8305EF7B-D9C6-413B-BFDE-6EB1E71BE78F}" type="sibTrans" cxnId="{B31AEE8F-4626-4B6E-B0D5-C1EE478B4A54}">
      <dgm:prSet/>
      <dgm:spPr/>
      <dgm:t>
        <a:bodyPr/>
        <a:lstStyle/>
        <a:p>
          <a:endParaRPr lang="es-CO" sz="1200"/>
        </a:p>
      </dgm:t>
    </dgm:pt>
    <dgm:pt modelId="{4D11A5EA-C8A8-4C50-9100-B6DE285840D6}">
      <dgm:prSet phldrT="[Texto]" custT="1"/>
      <dgm:spPr/>
      <dgm:t>
        <a:bodyPr/>
        <a:lstStyle/>
        <a:p>
          <a:r>
            <a:rPr lang="es-CO" sz="1800" dirty="0"/>
            <a:t>Trabajar conjuntamente con el Grupo de Comunicaciones para determinar la estrategia de comunicaciones de la rendición de cuentas (si se requiere soporte audiovisual) así como para realizar la convocatoria de los grupos de valor al espacio. </a:t>
          </a:r>
          <a:endParaRPr lang="es-CO" sz="2000" dirty="0"/>
        </a:p>
      </dgm:t>
    </dgm:pt>
    <dgm:pt modelId="{3B352D72-B410-4EF1-AA3A-5C7AC5D8B090}" type="parTrans" cxnId="{D661BCB1-4FB5-4057-BCC0-AC6C341A4646}">
      <dgm:prSet/>
      <dgm:spPr/>
      <dgm:t>
        <a:bodyPr/>
        <a:lstStyle/>
        <a:p>
          <a:endParaRPr lang="es-CO" sz="1200"/>
        </a:p>
      </dgm:t>
    </dgm:pt>
    <dgm:pt modelId="{48E6E65F-93EB-46A5-B2AB-380AB08F2DE6}" type="sibTrans" cxnId="{D661BCB1-4FB5-4057-BCC0-AC6C341A4646}">
      <dgm:prSet/>
      <dgm:spPr/>
      <dgm:t>
        <a:bodyPr/>
        <a:lstStyle/>
        <a:p>
          <a:endParaRPr lang="es-CO" sz="1200"/>
        </a:p>
      </dgm:t>
    </dgm:pt>
    <dgm:pt modelId="{3A6EC84B-3ACE-40CA-B5E8-B43B5F402C6B}">
      <dgm:prSet phldrT="[Texto]" custT="1"/>
      <dgm:spPr/>
      <dgm:t>
        <a:bodyPr/>
        <a:lstStyle/>
        <a:p>
          <a:pPr algn="just"/>
          <a:endParaRPr lang="es-CO" sz="1600" dirty="0"/>
        </a:p>
      </dgm:t>
    </dgm:pt>
    <dgm:pt modelId="{63975DC9-565A-4246-BC24-02549F1CBA64}" type="parTrans" cxnId="{1494337A-7083-4FBE-8E92-67C624BA6651}">
      <dgm:prSet/>
      <dgm:spPr/>
      <dgm:t>
        <a:bodyPr/>
        <a:lstStyle/>
        <a:p>
          <a:endParaRPr lang="es-CO"/>
        </a:p>
      </dgm:t>
    </dgm:pt>
    <dgm:pt modelId="{69F73CB9-D1A7-4EBE-968E-91B440E88D08}" type="sibTrans" cxnId="{1494337A-7083-4FBE-8E92-67C624BA6651}">
      <dgm:prSet/>
      <dgm:spPr/>
      <dgm:t>
        <a:bodyPr/>
        <a:lstStyle/>
        <a:p>
          <a:endParaRPr lang="es-CO"/>
        </a:p>
      </dgm:t>
    </dgm:pt>
    <dgm:pt modelId="{97EA9657-44AB-4F6C-8769-A63284D747EE}">
      <dgm:prSet phldrT="[Texto]" custT="1"/>
      <dgm:spPr/>
      <dgm:t>
        <a:bodyPr/>
        <a:lstStyle/>
        <a:p>
          <a:pPr algn="just"/>
          <a:r>
            <a:rPr lang="es-CO" sz="1800" dirty="0"/>
            <a:t>Indagar con el Grupo de Planeación sobre la pertinencia del evento para la rendición de cuentas.</a:t>
          </a:r>
        </a:p>
      </dgm:t>
    </dgm:pt>
    <dgm:pt modelId="{33AA4192-A2A5-468F-AD7F-9C40393AA36E}" type="parTrans" cxnId="{431F52B8-D311-4F30-983B-D9BBB55042E8}">
      <dgm:prSet/>
      <dgm:spPr/>
      <dgm:t>
        <a:bodyPr/>
        <a:lstStyle/>
        <a:p>
          <a:endParaRPr lang="es-CO"/>
        </a:p>
      </dgm:t>
    </dgm:pt>
    <dgm:pt modelId="{EBB28D48-6149-43A1-BDA3-28979FDF02A5}" type="sibTrans" cxnId="{431F52B8-D311-4F30-983B-D9BBB55042E8}">
      <dgm:prSet/>
      <dgm:spPr/>
      <dgm:t>
        <a:bodyPr/>
        <a:lstStyle/>
        <a:p>
          <a:endParaRPr lang="es-CO"/>
        </a:p>
      </dgm:t>
    </dgm:pt>
    <dgm:pt modelId="{47C0DE58-6031-4999-9A1B-DB9E2FFEE4E2}" type="pres">
      <dgm:prSet presAssocID="{CC4A2339-9E38-4E47-85AE-8AD962E57D0A}" presName="Name0" presStyleCnt="0">
        <dgm:presLayoutVars>
          <dgm:dir/>
          <dgm:animLvl val="lvl"/>
          <dgm:resizeHandles val="exact"/>
        </dgm:presLayoutVars>
      </dgm:prSet>
      <dgm:spPr/>
    </dgm:pt>
    <dgm:pt modelId="{7D2F8F17-EE64-4DB4-8DA5-BC63725BB896}" type="pres">
      <dgm:prSet presAssocID="{CC4A2339-9E38-4E47-85AE-8AD962E57D0A}" presName="tSp" presStyleCnt="0"/>
      <dgm:spPr/>
    </dgm:pt>
    <dgm:pt modelId="{C34BEB30-EEA3-4F51-8DAC-FCC05A49C4E2}" type="pres">
      <dgm:prSet presAssocID="{CC4A2339-9E38-4E47-85AE-8AD962E57D0A}" presName="bSp" presStyleCnt="0"/>
      <dgm:spPr/>
    </dgm:pt>
    <dgm:pt modelId="{20CB44AD-0F55-4552-9A05-380A0E155B4C}" type="pres">
      <dgm:prSet presAssocID="{CC4A2339-9E38-4E47-85AE-8AD962E57D0A}" presName="process" presStyleCnt="0"/>
      <dgm:spPr/>
    </dgm:pt>
    <dgm:pt modelId="{4BF8CCCF-6C41-4480-94AB-7624D1A2F822}" type="pres">
      <dgm:prSet presAssocID="{2ADDC4DF-245A-4ACB-AECF-40ACECBFBF60}" presName="composite1" presStyleCnt="0"/>
      <dgm:spPr/>
    </dgm:pt>
    <dgm:pt modelId="{3DED3BCA-01AD-4593-9B78-542D44C8C01C}" type="pres">
      <dgm:prSet presAssocID="{2ADDC4DF-245A-4ACB-AECF-40ACECBFBF60}" presName="dummyNode1" presStyleLbl="node1" presStyleIdx="0" presStyleCnt="3"/>
      <dgm:spPr/>
    </dgm:pt>
    <dgm:pt modelId="{36998005-D547-49E3-B311-E2CC23EC69FA}" type="pres">
      <dgm:prSet presAssocID="{2ADDC4DF-245A-4ACB-AECF-40ACECBFBF60}" presName="childNode1" presStyleLbl="bgAcc1" presStyleIdx="0" presStyleCnt="3" custLinFactNeighborX="-438" custLinFactNeighborY="-15389">
        <dgm:presLayoutVars>
          <dgm:bulletEnabled val="1"/>
        </dgm:presLayoutVars>
      </dgm:prSet>
      <dgm:spPr/>
    </dgm:pt>
    <dgm:pt modelId="{9BC893D5-CF5D-4B00-8758-271870AC8BC0}" type="pres">
      <dgm:prSet presAssocID="{2ADDC4DF-245A-4ACB-AECF-40ACECBFBF60}" presName="childNode1tx" presStyleLbl="bgAcc1" presStyleIdx="0" presStyleCnt="3">
        <dgm:presLayoutVars>
          <dgm:bulletEnabled val="1"/>
        </dgm:presLayoutVars>
      </dgm:prSet>
      <dgm:spPr/>
    </dgm:pt>
    <dgm:pt modelId="{4EA38015-5C8F-4A4F-B0AD-E93A969BB355}" type="pres">
      <dgm:prSet presAssocID="{2ADDC4DF-245A-4ACB-AECF-40ACECBFBF60}" presName="parentNode1" presStyleLbl="node1" presStyleIdx="0" presStyleCnt="3">
        <dgm:presLayoutVars>
          <dgm:chMax val="1"/>
          <dgm:bulletEnabled val="1"/>
        </dgm:presLayoutVars>
      </dgm:prSet>
      <dgm:spPr/>
    </dgm:pt>
    <dgm:pt modelId="{8850CD28-F2EC-4905-BDD7-902253639087}" type="pres">
      <dgm:prSet presAssocID="{2ADDC4DF-245A-4ACB-AECF-40ACECBFBF60}" presName="connSite1" presStyleCnt="0"/>
      <dgm:spPr/>
    </dgm:pt>
    <dgm:pt modelId="{A621DD82-9979-46B7-BC65-09B0057E5E34}" type="pres">
      <dgm:prSet presAssocID="{F9220530-C21B-45EB-B4AA-1ADD741CF6B2}" presName="Name9" presStyleLbl="sibTrans2D1" presStyleIdx="0" presStyleCnt="2" custLinFactNeighborX="1791" custLinFactNeighborY="-10391"/>
      <dgm:spPr/>
    </dgm:pt>
    <dgm:pt modelId="{EA3ACFE3-6272-412D-812E-836C2110AC62}" type="pres">
      <dgm:prSet presAssocID="{A628C28C-F63F-4605-A740-65CAE44E74E8}" presName="composite2" presStyleCnt="0"/>
      <dgm:spPr/>
    </dgm:pt>
    <dgm:pt modelId="{42F0E93B-B61A-4EDE-AA49-BDFE0BD4774E}" type="pres">
      <dgm:prSet presAssocID="{A628C28C-F63F-4605-A740-65CAE44E74E8}" presName="dummyNode2" presStyleLbl="node1" presStyleIdx="0" presStyleCnt="3"/>
      <dgm:spPr/>
    </dgm:pt>
    <dgm:pt modelId="{528E7117-2753-47A6-8AE2-DCD9A1D57401}" type="pres">
      <dgm:prSet presAssocID="{A628C28C-F63F-4605-A740-65CAE44E74E8}" presName="childNode2" presStyleLbl="bgAcc1" presStyleIdx="1" presStyleCnt="3" custScaleX="101850" custScaleY="84568" custLinFactNeighborX="3375" custLinFactNeighborY="-3894">
        <dgm:presLayoutVars>
          <dgm:bulletEnabled val="1"/>
        </dgm:presLayoutVars>
      </dgm:prSet>
      <dgm:spPr/>
    </dgm:pt>
    <dgm:pt modelId="{2D5857F8-6B3F-4995-BDED-969A15FAAB9D}" type="pres">
      <dgm:prSet presAssocID="{A628C28C-F63F-4605-A740-65CAE44E74E8}" presName="childNode2tx" presStyleLbl="bgAcc1" presStyleIdx="1" presStyleCnt="3">
        <dgm:presLayoutVars>
          <dgm:bulletEnabled val="1"/>
        </dgm:presLayoutVars>
      </dgm:prSet>
      <dgm:spPr/>
    </dgm:pt>
    <dgm:pt modelId="{97422D50-40AC-429D-9984-D6377AFA4D49}" type="pres">
      <dgm:prSet presAssocID="{A628C28C-F63F-4605-A740-65CAE44E74E8}" presName="parentNode2" presStyleLbl="node1" presStyleIdx="1" presStyleCnt="3" custScaleY="81821" custLinFactNeighborX="1055" custLinFactNeighborY="-20292">
        <dgm:presLayoutVars>
          <dgm:chMax val="0"/>
          <dgm:bulletEnabled val="1"/>
        </dgm:presLayoutVars>
      </dgm:prSet>
      <dgm:spPr/>
    </dgm:pt>
    <dgm:pt modelId="{5B99A4DB-4345-40B7-883A-AD978BA4DF42}" type="pres">
      <dgm:prSet presAssocID="{A628C28C-F63F-4605-A740-65CAE44E74E8}" presName="connSite2" presStyleCnt="0"/>
      <dgm:spPr/>
    </dgm:pt>
    <dgm:pt modelId="{F5973282-2108-4550-B292-71E317803B3B}" type="pres">
      <dgm:prSet presAssocID="{5F116A87-AC29-441F-BCCA-6559F4F10E47}" presName="Name18" presStyleLbl="sibTrans2D1" presStyleIdx="1" presStyleCnt="2" custAng="652676" custLinFactNeighborX="4755" custLinFactNeighborY="7542"/>
      <dgm:spPr/>
    </dgm:pt>
    <dgm:pt modelId="{72540392-2BC5-4890-A4B3-0619531C2FB7}" type="pres">
      <dgm:prSet presAssocID="{5485547C-BC55-4658-9440-9E87961389B9}" presName="composite1" presStyleCnt="0"/>
      <dgm:spPr/>
    </dgm:pt>
    <dgm:pt modelId="{7B7C0952-0738-4396-9AD4-106F7BE2906F}" type="pres">
      <dgm:prSet presAssocID="{5485547C-BC55-4658-9440-9E87961389B9}" presName="dummyNode1" presStyleLbl="node1" presStyleIdx="1" presStyleCnt="3"/>
      <dgm:spPr/>
    </dgm:pt>
    <dgm:pt modelId="{9B1FCDCD-BBD1-4648-813E-5E22D3812428}" type="pres">
      <dgm:prSet presAssocID="{5485547C-BC55-4658-9440-9E87961389B9}" presName="childNode1" presStyleLbl="bgAcc1" presStyleIdx="2" presStyleCnt="3" custLinFactNeighborX="446" custLinFactNeighborY="-12443">
        <dgm:presLayoutVars>
          <dgm:bulletEnabled val="1"/>
        </dgm:presLayoutVars>
      </dgm:prSet>
      <dgm:spPr/>
    </dgm:pt>
    <dgm:pt modelId="{63E51F88-2D5D-429E-B46D-A410D6B8AE96}" type="pres">
      <dgm:prSet presAssocID="{5485547C-BC55-4658-9440-9E87961389B9}" presName="childNode1tx" presStyleLbl="bgAcc1" presStyleIdx="2" presStyleCnt="3">
        <dgm:presLayoutVars>
          <dgm:bulletEnabled val="1"/>
        </dgm:presLayoutVars>
      </dgm:prSet>
      <dgm:spPr/>
    </dgm:pt>
    <dgm:pt modelId="{C7A78F3A-42CA-40D4-9444-E8B7327F0B34}" type="pres">
      <dgm:prSet presAssocID="{5485547C-BC55-4658-9440-9E87961389B9}" presName="parentNode1" presStyleLbl="node1" presStyleIdx="2" presStyleCnt="3" custScaleY="94017" custLinFactNeighborX="-9181">
        <dgm:presLayoutVars>
          <dgm:chMax val="1"/>
          <dgm:bulletEnabled val="1"/>
        </dgm:presLayoutVars>
      </dgm:prSet>
      <dgm:spPr/>
    </dgm:pt>
    <dgm:pt modelId="{E13E8CF5-0EF4-4874-BC7A-418B0A51AF55}" type="pres">
      <dgm:prSet presAssocID="{5485547C-BC55-4658-9440-9E87961389B9}" presName="connSite1" presStyleCnt="0"/>
      <dgm:spPr/>
    </dgm:pt>
  </dgm:ptLst>
  <dgm:cxnLst>
    <dgm:cxn modelId="{6739AD06-EE54-4A35-86E5-6EF5DFEAFDC1}" srcId="{CC4A2339-9E38-4E47-85AE-8AD962E57D0A}" destId="{A628C28C-F63F-4605-A740-65CAE44E74E8}" srcOrd="1" destOrd="0" parTransId="{3CCA3F23-B8F2-4C55-86EF-8F188A73E087}" sibTransId="{5F116A87-AC29-441F-BCCA-6559F4F10E47}"/>
    <dgm:cxn modelId="{646C6A22-0AFE-4577-91A4-662F07C26964}" type="presOf" srcId="{CC4A2339-9E38-4E47-85AE-8AD962E57D0A}" destId="{47C0DE58-6031-4999-9A1B-DB9E2FFEE4E2}" srcOrd="0" destOrd="0" presId="urn:microsoft.com/office/officeart/2005/8/layout/hProcess4"/>
    <dgm:cxn modelId="{1CFA2F24-63F2-45CD-BF43-DAE35AEB865F}" type="presOf" srcId="{F9220530-C21B-45EB-B4AA-1ADD741CF6B2}" destId="{A621DD82-9979-46B7-BC65-09B0057E5E34}" srcOrd="0" destOrd="0" presId="urn:microsoft.com/office/officeart/2005/8/layout/hProcess4"/>
    <dgm:cxn modelId="{38C8C130-99A5-41C8-A5AD-780A0A2B7277}" type="presOf" srcId="{3A6EC84B-3ACE-40CA-B5E8-B43B5F402C6B}" destId="{9BC893D5-CF5D-4B00-8758-271870AC8BC0}" srcOrd="1" destOrd="2" presId="urn:microsoft.com/office/officeart/2005/8/layout/hProcess4"/>
    <dgm:cxn modelId="{6CF6E836-AA6A-411D-ACD1-F53939017C02}" type="presOf" srcId="{4D11A5EA-C8A8-4C50-9100-B6DE285840D6}" destId="{63E51F88-2D5D-429E-B46D-A410D6B8AE96}" srcOrd="1" destOrd="0" presId="urn:microsoft.com/office/officeart/2005/8/layout/hProcess4"/>
    <dgm:cxn modelId="{13C4B946-DA7F-45C6-BE43-3615A90BAED0}" type="presOf" srcId="{5F116A87-AC29-441F-BCCA-6559F4F10E47}" destId="{F5973282-2108-4550-B292-71E317803B3B}" srcOrd="0" destOrd="0" presId="urn:microsoft.com/office/officeart/2005/8/layout/hProcess4"/>
    <dgm:cxn modelId="{FD32BC69-DB2F-468D-8C96-5D1628643C57}" type="presOf" srcId="{2ADDC4DF-245A-4ACB-AECF-40ACECBFBF60}" destId="{4EA38015-5C8F-4A4F-B0AD-E93A969BB355}" srcOrd="0" destOrd="0" presId="urn:microsoft.com/office/officeart/2005/8/layout/hProcess4"/>
    <dgm:cxn modelId="{DB35B64C-B0BF-4F90-AA40-5AB4C1834E55}" type="presOf" srcId="{97EA9657-44AB-4F6C-8769-A63284D747EE}" destId="{36998005-D547-49E3-B311-E2CC23EC69FA}" srcOrd="0" destOrd="1" presId="urn:microsoft.com/office/officeart/2005/8/layout/hProcess4"/>
    <dgm:cxn modelId="{1494337A-7083-4FBE-8E92-67C624BA6651}" srcId="{2ADDC4DF-245A-4ACB-AECF-40ACECBFBF60}" destId="{3A6EC84B-3ACE-40CA-B5E8-B43B5F402C6B}" srcOrd="2" destOrd="0" parTransId="{63975DC9-565A-4246-BC24-02549F1CBA64}" sibTransId="{69F73CB9-D1A7-4EBE-968E-91B440E88D08}"/>
    <dgm:cxn modelId="{FFB75280-03CF-4F20-A208-3766947076EE}" type="presOf" srcId="{5485547C-BC55-4658-9440-9E87961389B9}" destId="{C7A78F3A-42CA-40D4-9444-E8B7327F0B34}" srcOrd="0" destOrd="0" presId="urn:microsoft.com/office/officeart/2005/8/layout/hProcess4"/>
    <dgm:cxn modelId="{AE974D83-1517-4186-8404-7EDD5CF94FB9}" type="presOf" srcId="{1EC7921C-816C-4598-95DD-BF4727F4DF7F}" destId="{528E7117-2753-47A6-8AE2-DCD9A1D57401}" srcOrd="0" destOrd="0" presId="urn:microsoft.com/office/officeart/2005/8/layout/hProcess4"/>
    <dgm:cxn modelId="{F7B9528F-B61D-47B5-8F64-F13D5B076061}" type="presOf" srcId="{97EA9657-44AB-4F6C-8769-A63284D747EE}" destId="{9BC893D5-CF5D-4B00-8758-271870AC8BC0}" srcOrd="1" destOrd="1" presId="urn:microsoft.com/office/officeart/2005/8/layout/hProcess4"/>
    <dgm:cxn modelId="{B31AEE8F-4626-4B6E-B0D5-C1EE478B4A54}" srcId="{CC4A2339-9E38-4E47-85AE-8AD962E57D0A}" destId="{5485547C-BC55-4658-9440-9E87961389B9}" srcOrd="2" destOrd="0" parTransId="{9F28FA43-40A0-4546-9F65-F3AAF8C274FD}" sibTransId="{8305EF7B-D9C6-413B-BFDE-6EB1E71BE78F}"/>
    <dgm:cxn modelId="{E3303398-861E-4E8A-BC11-6BF75B86545C}" type="presOf" srcId="{70F1294A-7C3F-4357-A9D0-3B17CA13F81D}" destId="{9BC893D5-CF5D-4B00-8758-271870AC8BC0}" srcOrd="1" destOrd="0" presId="urn:microsoft.com/office/officeart/2005/8/layout/hProcess4"/>
    <dgm:cxn modelId="{D661BCB1-4FB5-4057-BCC0-AC6C341A4646}" srcId="{5485547C-BC55-4658-9440-9E87961389B9}" destId="{4D11A5EA-C8A8-4C50-9100-B6DE285840D6}" srcOrd="0" destOrd="0" parTransId="{3B352D72-B410-4EF1-AA3A-5C7AC5D8B090}" sibTransId="{48E6E65F-93EB-46A5-B2AB-380AB08F2DE6}"/>
    <dgm:cxn modelId="{431F52B8-D311-4F30-983B-D9BBB55042E8}" srcId="{2ADDC4DF-245A-4ACB-AECF-40ACECBFBF60}" destId="{97EA9657-44AB-4F6C-8769-A63284D747EE}" srcOrd="1" destOrd="0" parTransId="{33AA4192-A2A5-468F-AD7F-9C40393AA36E}" sibTransId="{EBB28D48-6149-43A1-BDA3-28979FDF02A5}"/>
    <dgm:cxn modelId="{61A306BD-8F9E-4B6A-BF5E-D8A491E23ADC}" type="presOf" srcId="{70F1294A-7C3F-4357-A9D0-3B17CA13F81D}" destId="{36998005-D547-49E3-B311-E2CC23EC69FA}" srcOrd="0" destOrd="0" presId="urn:microsoft.com/office/officeart/2005/8/layout/hProcess4"/>
    <dgm:cxn modelId="{C43972C7-5F66-46FA-AB86-C61FB69C21FC}" type="presOf" srcId="{1EC7921C-816C-4598-95DD-BF4727F4DF7F}" destId="{2D5857F8-6B3F-4995-BDED-969A15FAAB9D}" srcOrd="1" destOrd="0" presId="urn:microsoft.com/office/officeart/2005/8/layout/hProcess4"/>
    <dgm:cxn modelId="{9ACD99D6-0BA8-4C9C-AB38-E9FCFDF420BE}" srcId="{A628C28C-F63F-4605-A740-65CAE44E74E8}" destId="{1EC7921C-816C-4598-95DD-BF4727F4DF7F}" srcOrd="0" destOrd="0" parTransId="{08234B50-7D4F-41B4-8A6F-BCA6251B5965}" sibTransId="{95ADBE9C-4305-4A6E-B24A-7C039C82E676}"/>
    <dgm:cxn modelId="{D468EEE3-B519-44D1-8707-EF99658944F3}" type="presOf" srcId="{3A6EC84B-3ACE-40CA-B5E8-B43B5F402C6B}" destId="{36998005-D547-49E3-B311-E2CC23EC69FA}" srcOrd="0" destOrd="2" presId="urn:microsoft.com/office/officeart/2005/8/layout/hProcess4"/>
    <dgm:cxn modelId="{F68295ED-0191-4B0F-BBA6-B8C116A1C64E}" srcId="{2ADDC4DF-245A-4ACB-AECF-40ACECBFBF60}" destId="{70F1294A-7C3F-4357-A9D0-3B17CA13F81D}" srcOrd="0" destOrd="0" parTransId="{B2123091-67B8-4EC0-8B6C-77AAB456D8D5}" sibTransId="{FB13F787-926F-40B2-9722-7313DB152185}"/>
    <dgm:cxn modelId="{1E09F3EE-D230-454F-9661-D299D4DCD91C}" srcId="{CC4A2339-9E38-4E47-85AE-8AD962E57D0A}" destId="{2ADDC4DF-245A-4ACB-AECF-40ACECBFBF60}" srcOrd="0" destOrd="0" parTransId="{1E1AE2D7-106E-448B-A708-AC8967E4D305}" sibTransId="{F9220530-C21B-45EB-B4AA-1ADD741CF6B2}"/>
    <dgm:cxn modelId="{A0C57FFE-A28D-461C-B82A-74577160149F}" type="presOf" srcId="{4D11A5EA-C8A8-4C50-9100-B6DE285840D6}" destId="{9B1FCDCD-BBD1-4648-813E-5E22D3812428}" srcOrd="0" destOrd="0" presId="urn:microsoft.com/office/officeart/2005/8/layout/hProcess4"/>
    <dgm:cxn modelId="{14542BFF-AE1F-49DD-A852-C10DC890DB8C}" type="presOf" srcId="{A628C28C-F63F-4605-A740-65CAE44E74E8}" destId="{97422D50-40AC-429D-9984-D6377AFA4D49}" srcOrd="0" destOrd="0" presId="urn:microsoft.com/office/officeart/2005/8/layout/hProcess4"/>
    <dgm:cxn modelId="{68CDA88A-A612-42B4-A23F-EF226825C63A}" type="presParOf" srcId="{47C0DE58-6031-4999-9A1B-DB9E2FFEE4E2}" destId="{7D2F8F17-EE64-4DB4-8DA5-BC63725BB896}" srcOrd="0" destOrd="0" presId="urn:microsoft.com/office/officeart/2005/8/layout/hProcess4"/>
    <dgm:cxn modelId="{E1A1F40E-75CE-4835-BB2B-9375D94DD019}" type="presParOf" srcId="{47C0DE58-6031-4999-9A1B-DB9E2FFEE4E2}" destId="{C34BEB30-EEA3-4F51-8DAC-FCC05A49C4E2}" srcOrd="1" destOrd="0" presId="urn:microsoft.com/office/officeart/2005/8/layout/hProcess4"/>
    <dgm:cxn modelId="{926493C3-C7C2-4042-949E-D68440E715DA}" type="presParOf" srcId="{47C0DE58-6031-4999-9A1B-DB9E2FFEE4E2}" destId="{20CB44AD-0F55-4552-9A05-380A0E155B4C}" srcOrd="2" destOrd="0" presId="urn:microsoft.com/office/officeart/2005/8/layout/hProcess4"/>
    <dgm:cxn modelId="{0BC52C94-E303-400F-BB14-FF94CDD6586F}" type="presParOf" srcId="{20CB44AD-0F55-4552-9A05-380A0E155B4C}" destId="{4BF8CCCF-6C41-4480-94AB-7624D1A2F822}" srcOrd="0" destOrd="0" presId="urn:microsoft.com/office/officeart/2005/8/layout/hProcess4"/>
    <dgm:cxn modelId="{26BF1C91-2C70-49EC-8DDB-2B23A75E5F34}" type="presParOf" srcId="{4BF8CCCF-6C41-4480-94AB-7624D1A2F822}" destId="{3DED3BCA-01AD-4593-9B78-542D44C8C01C}" srcOrd="0" destOrd="0" presId="urn:microsoft.com/office/officeart/2005/8/layout/hProcess4"/>
    <dgm:cxn modelId="{4048BDF0-BE10-48A8-A561-B0D1D0C7A29B}" type="presParOf" srcId="{4BF8CCCF-6C41-4480-94AB-7624D1A2F822}" destId="{36998005-D547-49E3-B311-E2CC23EC69FA}" srcOrd="1" destOrd="0" presId="urn:microsoft.com/office/officeart/2005/8/layout/hProcess4"/>
    <dgm:cxn modelId="{F0057AEE-34F4-4140-9853-9BB83E49DC9A}" type="presParOf" srcId="{4BF8CCCF-6C41-4480-94AB-7624D1A2F822}" destId="{9BC893D5-CF5D-4B00-8758-271870AC8BC0}" srcOrd="2" destOrd="0" presId="urn:microsoft.com/office/officeart/2005/8/layout/hProcess4"/>
    <dgm:cxn modelId="{96AFB6D9-4B12-4D1F-A694-FF1FD9A21D3B}" type="presParOf" srcId="{4BF8CCCF-6C41-4480-94AB-7624D1A2F822}" destId="{4EA38015-5C8F-4A4F-B0AD-E93A969BB355}" srcOrd="3" destOrd="0" presId="urn:microsoft.com/office/officeart/2005/8/layout/hProcess4"/>
    <dgm:cxn modelId="{91FC7B1A-880A-4083-8119-0772F06E4BC2}" type="presParOf" srcId="{4BF8CCCF-6C41-4480-94AB-7624D1A2F822}" destId="{8850CD28-F2EC-4905-BDD7-902253639087}" srcOrd="4" destOrd="0" presId="urn:microsoft.com/office/officeart/2005/8/layout/hProcess4"/>
    <dgm:cxn modelId="{E813C054-BD78-46E3-958B-39E991703420}" type="presParOf" srcId="{20CB44AD-0F55-4552-9A05-380A0E155B4C}" destId="{A621DD82-9979-46B7-BC65-09B0057E5E34}" srcOrd="1" destOrd="0" presId="urn:microsoft.com/office/officeart/2005/8/layout/hProcess4"/>
    <dgm:cxn modelId="{0D828B98-B9EA-495E-A542-9A7D4434024D}" type="presParOf" srcId="{20CB44AD-0F55-4552-9A05-380A0E155B4C}" destId="{EA3ACFE3-6272-412D-812E-836C2110AC62}" srcOrd="2" destOrd="0" presId="urn:microsoft.com/office/officeart/2005/8/layout/hProcess4"/>
    <dgm:cxn modelId="{38E67F6B-2C07-48CA-BD92-1C583D7529A5}" type="presParOf" srcId="{EA3ACFE3-6272-412D-812E-836C2110AC62}" destId="{42F0E93B-B61A-4EDE-AA49-BDFE0BD4774E}" srcOrd="0" destOrd="0" presId="urn:microsoft.com/office/officeart/2005/8/layout/hProcess4"/>
    <dgm:cxn modelId="{12507761-11DC-4099-A639-D1BCEA67255D}" type="presParOf" srcId="{EA3ACFE3-6272-412D-812E-836C2110AC62}" destId="{528E7117-2753-47A6-8AE2-DCD9A1D57401}" srcOrd="1" destOrd="0" presId="urn:microsoft.com/office/officeart/2005/8/layout/hProcess4"/>
    <dgm:cxn modelId="{2D0541B2-FFA6-4C2B-9A90-527CED78FDAB}" type="presParOf" srcId="{EA3ACFE3-6272-412D-812E-836C2110AC62}" destId="{2D5857F8-6B3F-4995-BDED-969A15FAAB9D}" srcOrd="2" destOrd="0" presId="urn:microsoft.com/office/officeart/2005/8/layout/hProcess4"/>
    <dgm:cxn modelId="{D95BAD96-D94B-40EA-AE66-87ECF05B18F7}" type="presParOf" srcId="{EA3ACFE3-6272-412D-812E-836C2110AC62}" destId="{97422D50-40AC-429D-9984-D6377AFA4D49}" srcOrd="3" destOrd="0" presId="urn:microsoft.com/office/officeart/2005/8/layout/hProcess4"/>
    <dgm:cxn modelId="{95473B54-EF27-4CF9-BAE1-DA617AD110D8}" type="presParOf" srcId="{EA3ACFE3-6272-412D-812E-836C2110AC62}" destId="{5B99A4DB-4345-40B7-883A-AD978BA4DF42}" srcOrd="4" destOrd="0" presId="urn:microsoft.com/office/officeart/2005/8/layout/hProcess4"/>
    <dgm:cxn modelId="{F0BA5B86-B85D-4C13-AFAE-23B7BFC66134}" type="presParOf" srcId="{20CB44AD-0F55-4552-9A05-380A0E155B4C}" destId="{F5973282-2108-4550-B292-71E317803B3B}" srcOrd="3" destOrd="0" presId="urn:microsoft.com/office/officeart/2005/8/layout/hProcess4"/>
    <dgm:cxn modelId="{9E497E6C-81AB-4575-BA19-FAC67F588D7B}" type="presParOf" srcId="{20CB44AD-0F55-4552-9A05-380A0E155B4C}" destId="{72540392-2BC5-4890-A4B3-0619531C2FB7}" srcOrd="4" destOrd="0" presId="urn:microsoft.com/office/officeart/2005/8/layout/hProcess4"/>
    <dgm:cxn modelId="{A7269A50-4F4E-411B-8071-2D2C6323D872}" type="presParOf" srcId="{72540392-2BC5-4890-A4B3-0619531C2FB7}" destId="{7B7C0952-0738-4396-9AD4-106F7BE2906F}" srcOrd="0" destOrd="0" presId="urn:microsoft.com/office/officeart/2005/8/layout/hProcess4"/>
    <dgm:cxn modelId="{E7254C78-0A13-4CAA-91F4-B71021FBBD5D}" type="presParOf" srcId="{72540392-2BC5-4890-A4B3-0619531C2FB7}" destId="{9B1FCDCD-BBD1-4648-813E-5E22D3812428}" srcOrd="1" destOrd="0" presId="urn:microsoft.com/office/officeart/2005/8/layout/hProcess4"/>
    <dgm:cxn modelId="{4AA9C1CA-81B6-4EC8-B5F7-A145FD04732F}" type="presParOf" srcId="{72540392-2BC5-4890-A4B3-0619531C2FB7}" destId="{63E51F88-2D5D-429E-B46D-A410D6B8AE96}" srcOrd="2" destOrd="0" presId="urn:microsoft.com/office/officeart/2005/8/layout/hProcess4"/>
    <dgm:cxn modelId="{50EF03AD-77F6-4F81-8316-8140EFA55BDD}" type="presParOf" srcId="{72540392-2BC5-4890-A4B3-0619531C2FB7}" destId="{C7A78F3A-42CA-40D4-9444-E8B7327F0B34}" srcOrd="3" destOrd="0" presId="urn:microsoft.com/office/officeart/2005/8/layout/hProcess4"/>
    <dgm:cxn modelId="{31D6E130-DF7B-45D5-9C22-41D9166A450C}" type="presParOf" srcId="{72540392-2BC5-4890-A4B3-0619531C2FB7}" destId="{E13E8CF5-0EF4-4874-BC7A-418B0A51AF5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C4A2339-9E38-4E47-85AE-8AD962E57D0A}"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CO"/>
        </a:p>
      </dgm:t>
    </dgm:pt>
    <dgm:pt modelId="{2ADDC4DF-245A-4ACB-AECF-40ACECBFBF60}">
      <dgm:prSet phldrT="[Texto]" custT="1"/>
      <dgm:spPr/>
      <dgm:t>
        <a:bodyPr/>
        <a:lstStyle/>
        <a:p>
          <a:r>
            <a:rPr lang="es-CO" sz="2000" dirty="0"/>
            <a:t>INFORMAR</a:t>
          </a:r>
        </a:p>
      </dgm:t>
    </dgm:pt>
    <dgm:pt modelId="{1E1AE2D7-106E-448B-A708-AC8967E4D305}" type="parTrans" cxnId="{1E09F3EE-D230-454F-9661-D299D4DCD91C}">
      <dgm:prSet/>
      <dgm:spPr/>
      <dgm:t>
        <a:bodyPr/>
        <a:lstStyle/>
        <a:p>
          <a:endParaRPr lang="es-CO" sz="1200"/>
        </a:p>
      </dgm:t>
    </dgm:pt>
    <dgm:pt modelId="{F9220530-C21B-45EB-B4AA-1ADD741CF6B2}" type="sibTrans" cxnId="{1E09F3EE-D230-454F-9661-D299D4DCD91C}">
      <dgm:prSet/>
      <dgm:spPr/>
      <dgm:t>
        <a:bodyPr/>
        <a:lstStyle/>
        <a:p>
          <a:endParaRPr lang="es-CO" sz="1200"/>
        </a:p>
      </dgm:t>
    </dgm:pt>
    <dgm:pt modelId="{70F1294A-7C3F-4357-A9D0-3B17CA13F81D}">
      <dgm:prSet phldrT="[Texto]" custT="1"/>
      <dgm:spPr/>
      <dgm:t>
        <a:bodyPr/>
        <a:lstStyle/>
        <a:p>
          <a:r>
            <a:rPr lang="es-CO" sz="1600" dirty="0"/>
            <a:t>Informar al grupo de valor sobre la gestión de la Unidad dependiendo de la temática del área</a:t>
          </a:r>
          <a:r>
            <a:rPr lang="es-CO" sz="1800" dirty="0"/>
            <a:t>.</a:t>
          </a:r>
        </a:p>
      </dgm:t>
    </dgm:pt>
    <dgm:pt modelId="{B2123091-67B8-4EC0-8B6C-77AAB456D8D5}" type="parTrans" cxnId="{F68295ED-0191-4B0F-BBA6-B8C116A1C64E}">
      <dgm:prSet/>
      <dgm:spPr/>
      <dgm:t>
        <a:bodyPr/>
        <a:lstStyle/>
        <a:p>
          <a:endParaRPr lang="es-CO" sz="1200"/>
        </a:p>
      </dgm:t>
    </dgm:pt>
    <dgm:pt modelId="{FB13F787-926F-40B2-9722-7313DB152185}" type="sibTrans" cxnId="{F68295ED-0191-4B0F-BBA6-B8C116A1C64E}">
      <dgm:prSet/>
      <dgm:spPr/>
      <dgm:t>
        <a:bodyPr/>
        <a:lstStyle/>
        <a:p>
          <a:endParaRPr lang="es-CO" sz="1200"/>
        </a:p>
      </dgm:t>
    </dgm:pt>
    <dgm:pt modelId="{A628C28C-F63F-4605-A740-65CAE44E74E8}">
      <dgm:prSet phldrT="[Texto]" custT="1"/>
      <dgm:spPr/>
      <dgm:t>
        <a:bodyPr/>
        <a:lstStyle/>
        <a:p>
          <a:r>
            <a:rPr lang="es-CO" sz="2000" dirty="0"/>
            <a:t>DIÁLOGO</a:t>
          </a:r>
        </a:p>
      </dgm:t>
    </dgm:pt>
    <dgm:pt modelId="{3CCA3F23-B8F2-4C55-86EF-8F188A73E087}" type="parTrans" cxnId="{6739AD06-EE54-4A35-86E5-6EF5DFEAFDC1}">
      <dgm:prSet/>
      <dgm:spPr/>
      <dgm:t>
        <a:bodyPr/>
        <a:lstStyle/>
        <a:p>
          <a:endParaRPr lang="es-CO" sz="1200"/>
        </a:p>
      </dgm:t>
    </dgm:pt>
    <dgm:pt modelId="{5F116A87-AC29-441F-BCCA-6559F4F10E47}" type="sibTrans" cxnId="{6739AD06-EE54-4A35-86E5-6EF5DFEAFDC1}">
      <dgm:prSet/>
      <dgm:spPr/>
      <dgm:t>
        <a:bodyPr/>
        <a:lstStyle/>
        <a:p>
          <a:endParaRPr lang="es-CO" sz="1200"/>
        </a:p>
      </dgm:t>
    </dgm:pt>
    <dgm:pt modelId="{1EC7921C-816C-4598-95DD-BF4727F4DF7F}">
      <dgm:prSet phldrT="[Texto]" custT="1"/>
      <dgm:spPr/>
      <dgm:t>
        <a:bodyPr/>
        <a:lstStyle/>
        <a:p>
          <a:pPr algn="just"/>
          <a:r>
            <a:rPr lang="es-CO" sz="1600" dirty="0"/>
            <a:t>Una vez se reporte la información se debe abrir espacio para el diálogo con la ciudadanía. </a:t>
          </a:r>
        </a:p>
      </dgm:t>
    </dgm:pt>
    <dgm:pt modelId="{08234B50-7D4F-41B4-8A6F-BCA6251B5965}" type="parTrans" cxnId="{9ACD99D6-0BA8-4C9C-AB38-E9FCFDF420BE}">
      <dgm:prSet/>
      <dgm:spPr/>
      <dgm:t>
        <a:bodyPr/>
        <a:lstStyle/>
        <a:p>
          <a:endParaRPr lang="es-CO" sz="1200"/>
        </a:p>
      </dgm:t>
    </dgm:pt>
    <dgm:pt modelId="{95ADBE9C-4305-4A6E-B24A-7C039C82E676}" type="sibTrans" cxnId="{9ACD99D6-0BA8-4C9C-AB38-E9FCFDF420BE}">
      <dgm:prSet/>
      <dgm:spPr/>
      <dgm:t>
        <a:bodyPr/>
        <a:lstStyle/>
        <a:p>
          <a:endParaRPr lang="es-CO" sz="1200"/>
        </a:p>
      </dgm:t>
    </dgm:pt>
    <dgm:pt modelId="{5485547C-BC55-4658-9440-9E87961389B9}">
      <dgm:prSet phldrT="[Texto]" custT="1"/>
      <dgm:spPr/>
      <dgm:t>
        <a:bodyPr/>
        <a:lstStyle/>
        <a:p>
          <a:r>
            <a:rPr lang="es-CO" sz="2000" dirty="0"/>
            <a:t>RESPONSABILIDAD</a:t>
          </a:r>
          <a:r>
            <a:rPr lang="es-CO" sz="2000" baseline="0" dirty="0"/>
            <a:t> </a:t>
          </a:r>
          <a:endParaRPr lang="es-CO" sz="2000" dirty="0"/>
        </a:p>
      </dgm:t>
    </dgm:pt>
    <dgm:pt modelId="{9F28FA43-40A0-4546-9F65-F3AAF8C274FD}" type="parTrans" cxnId="{B31AEE8F-4626-4B6E-B0D5-C1EE478B4A54}">
      <dgm:prSet/>
      <dgm:spPr/>
      <dgm:t>
        <a:bodyPr/>
        <a:lstStyle/>
        <a:p>
          <a:endParaRPr lang="es-CO" sz="1200"/>
        </a:p>
      </dgm:t>
    </dgm:pt>
    <dgm:pt modelId="{8305EF7B-D9C6-413B-BFDE-6EB1E71BE78F}" type="sibTrans" cxnId="{B31AEE8F-4626-4B6E-B0D5-C1EE478B4A54}">
      <dgm:prSet/>
      <dgm:spPr/>
      <dgm:t>
        <a:bodyPr/>
        <a:lstStyle/>
        <a:p>
          <a:endParaRPr lang="es-CO" sz="1200"/>
        </a:p>
      </dgm:t>
    </dgm:pt>
    <dgm:pt modelId="{C038756B-2ADE-44DF-BB6A-90B2CA460C12}">
      <dgm:prSet phldrT="[Texto]" custT="1"/>
      <dgm:spPr/>
      <dgm:t>
        <a:bodyPr/>
        <a:lstStyle/>
        <a:p>
          <a:pPr algn="l"/>
          <a:r>
            <a:rPr lang="es-CO" sz="1600" dirty="0"/>
            <a:t>Permitir hacer preguntas y responder a las preguntas que se puedan</a:t>
          </a:r>
        </a:p>
      </dgm:t>
    </dgm:pt>
    <dgm:pt modelId="{D2A42545-C590-466F-B9A1-48E884579AD6}" type="parTrans" cxnId="{51E7F092-F702-46E1-823F-72BA286D549F}">
      <dgm:prSet/>
      <dgm:spPr/>
      <dgm:t>
        <a:bodyPr/>
        <a:lstStyle/>
        <a:p>
          <a:endParaRPr lang="es-CO"/>
        </a:p>
      </dgm:t>
    </dgm:pt>
    <dgm:pt modelId="{69282170-4405-4B83-9D09-B9F3A6327157}" type="sibTrans" cxnId="{51E7F092-F702-46E1-823F-72BA286D549F}">
      <dgm:prSet/>
      <dgm:spPr/>
      <dgm:t>
        <a:bodyPr/>
        <a:lstStyle/>
        <a:p>
          <a:endParaRPr lang="es-CO"/>
        </a:p>
      </dgm:t>
    </dgm:pt>
    <dgm:pt modelId="{F4AE72B4-0E40-4721-B970-E61B38DB11C0}">
      <dgm:prSet phldrT="[Texto]" custT="1"/>
      <dgm:spPr/>
      <dgm:t>
        <a:bodyPr/>
        <a:lstStyle/>
        <a:p>
          <a:pPr algn="l"/>
          <a:r>
            <a:rPr lang="es-CO" sz="1600" dirty="0"/>
            <a:t>Las preguntas que requieran más tiempo de respuesta, se deben anotar, tomar la información de quien pregunta, e indicar que la respuesta será publicada en el botón de transparencia. </a:t>
          </a:r>
        </a:p>
      </dgm:t>
    </dgm:pt>
    <dgm:pt modelId="{12193AFE-7A9E-4151-8418-5658010BCEF4}" type="parTrans" cxnId="{F83486F1-BBDE-4E0C-B718-7808ECE603CC}">
      <dgm:prSet/>
      <dgm:spPr/>
      <dgm:t>
        <a:bodyPr/>
        <a:lstStyle/>
        <a:p>
          <a:endParaRPr lang="es-CO"/>
        </a:p>
      </dgm:t>
    </dgm:pt>
    <dgm:pt modelId="{3C491B87-B375-4BB6-8CA2-70A9CAF3E835}" type="sibTrans" cxnId="{F83486F1-BBDE-4E0C-B718-7808ECE603CC}">
      <dgm:prSet/>
      <dgm:spPr/>
      <dgm:t>
        <a:bodyPr/>
        <a:lstStyle/>
        <a:p>
          <a:endParaRPr lang="es-CO"/>
        </a:p>
      </dgm:t>
    </dgm:pt>
    <dgm:pt modelId="{778E947A-897E-4200-9D21-10C66ADDA5CB}">
      <dgm:prSet phldrT="[Texto]" custT="1"/>
      <dgm:spPr/>
      <dgm:t>
        <a:bodyPr/>
        <a:lstStyle/>
        <a:p>
          <a:pPr algn="l"/>
          <a:r>
            <a:rPr lang="es-CO" sz="1600" dirty="0"/>
            <a:t>Tomar nota y recolectar evidencia (material audiovisual, como fotos, grabaciones o videos) sobre el ejercicio de rendición de cuentas. </a:t>
          </a:r>
        </a:p>
      </dgm:t>
    </dgm:pt>
    <dgm:pt modelId="{8D9E3AAC-739F-468E-976B-865D5413E225}" type="parTrans" cxnId="{C415AAA3-0773-47FE-B007-D5B2C056E159}">
      <dgm:prSet/>
      <dgm:spPr/>
      <dgm:t>
        <a:bodyPr/>
        <a:lstStyle/>
        <a:p>
          <a:endParaRPr lang="es-CO"/>
        </a:p>
      </dgm:t>
    </dgm:pt>
    <dgm:pt modelId="{9DBB9CBD-C668-4153-994A-23ED53DDB164}" type="sibTrans" cxnId="{C415AAA3-0773-47FE-B007-D5B2C056E159}">
      <dgm:prSet/>
      <dgm:spPr/>
      <dgm:t>
        <a:bodyPr/>
        <a:lstStyle/>
        <a:p>
          <a:endParaRPr lang="es-CO"/>
        </a:p>
      </dgm:t>
    </dgm:pt>
    <dgm:pt modelId="{E6D879EE-07B6-48A5-84A2-5FC601350BC8}">
      <dgm:prSet custT="1"/>
      <dgm:spPr/>
      <dgm:t>
        <a:bodyPr/>
        <a:lstStyle/>
        <a:p>
          <a:r>
            <a:rPr lang="es-CO" sz="1600" dirty="0"/>
            <a:t>Con la información recolectada y los insumos obtenidos pasar un informe y reporte de las actividades realizadas en el espacio. </a:t>
          </a:r>
        </a:p>
      </dgm:t>
    </dgm:pt>
    <dgm:pt modelId="{31D666EC-4439-4754-818C-D61E826BBAD4}" type="sibTrans" cxnId="{1D05E1A4-61B4-4AA1-9F43-A324CB89CC8F}">
      <dgm:prSet/>
      <dgm:spPr/>
      <dgm:t>
        <a:bodyPr/>
        <a:lstStyle/>
        <a:p>
          <a:endParaRPr lang="es-CO"/>
        </a:p>
      </dgm:t>
    </dgm:pt>
    <dgm:pt modelId="{51AE5F7D-808E-4049-B714-3719C41AC754}" type="parTrans" cxnId="{1D05E1A4-61B4-4AA1-9F43-A324CB89CC8F}">
      <dgm:prSet/>
      <dgm:spPr/>
      <dgm:t>
        <a:bodyPr/>
        <a:lstStyle/>
        <a:p>
          <a:endParaRPr lang="es-CO"/>
        </a:p>
      </dgm:t>
    </dgm:pt>
    <dgm:pt modelId="{28ED9947-96FF-4FA6-8940-996F0A442EE4}">
      <dgm:prSet custT="1"/>
      <dgm:spPr/>
      <dgm:t>
        <a:bodyPr/>
        <a:lstStyle/>
        <a:p>
          <a:r>
            <a:rPr lang="es-CO" sz="1600" dirty="0"/>
            <a:t>El término de remisión de la información es </a:t>
          </a:r>
          <a:r>
            <a:rPr lang="es-CO" sz="1600" b="1" i="1" dirty="0"/>
            <a:t>de 3 días hábiles</a:t>
          </a:r>
          <a:r>
            <a:rPr lang="es-CO" sz="1600" dirty="0"/>
            <a:t> después del evento.</a:t>
          </a:r>
        </a:p>
      </dgm:t>
    </dgm:pt>
    <dgm:pt modelId="{C6E22062-4795-4056-B2D3-CC3497EFE111}" type="parTrans" cxnId="{BCA12723-ECFC-406A-A290-3467E32B862A}">
      <dgm:prSet/>
      <dgm:spPr/>
      <dgm:t>
        <a:bodyPr/>
        <a:lstStyle/>
        <a:p>
          <a:endParaRPr lang="es-CO"/>
        </a:p>
      </dgm:t>
    </dgm:pt>
    <dgm:pt modelId="{E3835B46-DC28-437B-908A-61B689BF1FD9}" type="sibTrans" cxnId="{BCA12723-ECFC-406A-A290-3467E32B862A}">
      <dgm:prSet/>
      <dgm:spPr/>
      <dgm:t>
        <a:bodyPr/>
        <a:lstStyle/>
        <a:p>
          <a:endParaRPr lang="es-CO"/>
        </a:p>
      </dgm:t>
    </dgm:pt>
    <dgm:pt modelId="{47C0DE58-6031-4999-9A1B-DB9E2FFEE4E2}" type="pres">
      <dgm:prSet presAssocID="{CC4A2339-9E38-4E47-85AE-8AD962E57D0A}" presName="Name0" presStyleCnt="0">
        <dgm:presLayoutVars>
          <dgm:dir/>
          <dgm:animLvl val="lvl"/>
          <dgm:resizeHandles val="exact"/>
        </dgm:presLayoutVars>
      </dgm:prSet>
      <dgm:spPr/>
    </dgm:pt>
    <dgm:pt modelId="{7D2F8F17-EE64-4DB4-8DA5-BC63725BB896}" type="pres">
      <dgm:prSet presAssocID="{CC4A2339-9E38-4E47-85AE-8AD962E57D0A}" presName="tSp" presStyleCnt="0"/>
      <dgm:spPr/>
    </dgm:pt>
    <dgm:pt modelId="{C34BEB30-EEA3-4F51-8DAC-FCC05A49C4E2}" type="pres">
      <dgm:prSet presAssocID="{CC4A2339-9E38-4E47-85AE-8AD962E57D0A}" presName="bSp" presStyleCnt="0"/>
      <dgm:spPr/>
    </dgm:pt>
    <dgm:pt modelId="{20CB44AD-0F55-4552-9A05-380A0E155B4C}" type="pres">
      <dgm:prSet presAssocID="{CC4A2339-9E38-4E47-85AE-8AD962E57D0A}" presName="process" presStyleCnt="0"/>
      <dgm:spPr/>
    </dgm:pt>
    <dgm:pt modelId="{4BF8CCCF-6C41-4480-94AB-7624D1A2F822}" type="pres">
      <dgm:prSet presAssocID="{2ADDC4DF-245A-4ACB-AECF-40ACECBFBF60}" presName="composite1" presStyleCnt="0"/>
      <dgm:spPr/>
    </dgm:pt>
    <dgm:pt modelId="{3DED3BCA-01AD-4593-9B78-542D44C8C01C}" type="pres">
      <dgm:prSet presAssocID="{2ADDC4DF-245A-4ACB-AECF-40ACECBFBF60}" presName="dummyNode1" presStyleLbl="node1" presStyleIdx="0" presStyleCnt="3"/>
      <dgm:spPr/>
    </dgm:pt>
    <dgm:pt modelId="{36998005-D547-49E3-B311-E2CC23EC69FA}" type="pres">
      <dgm:prSet presAssocID="{2ADDC4DF-245A-4ACB-AECF-40ACECBFBF60}" presName="childNode1" presStyleLbl="bgAcc1" presStyleIdx="0" presStyleCnt="3">
        <dgm:presLayoutVars>
          <dgm:bulletEnabled val="1"/>
        </dgm:presLayoutVars>
      </dgm:prSet>
      <dgm:spPr/>
    </dgm:pt>
    <dgm:pt modelId="{9BC893D5-CF5D-4B00-8758-271870AC8BC0}" type="pres">
      <dgm:prSet presAssocID="{2ADDC4DF-245A-4ACB-AECF-40ACECBFBF60}" presName="childNode1tx" presStyleLbl="bgAcc1" presStyleIdx="0" presStyleCnt="3">
        <dgm:presLayoutVars>
          <dgm:bulletEnabled val="1"/>
        </dgm:presLayoutVars>
      </dgm:prSet>
      <dgm:spPr/>
    </dgm:pt>
    <dgm:pt modelId="{4EA38015-5C8F-4A4F-B0AD-E93A969BB355}" type="pres">
      <dgm:prSet presAssocID="{2ADDC4DF-245A-4ACB-AECF-40ACECBFBF60}" presName="parentNode1" presStyleLbl="node1" presStyleIdx="0" presStyleCnt="3">
        <dgm:presLayoutVars>
          <dgm:chMax val="1"/>
          <dgm:bulletEnabled val="1"/>
        </dgm:presLayoutVars>
      </dgm:prSet>
      <dgm:spPr/>
    </dgm:pt>
    <dgm:pt modelId="{8850CD28-F2EC-4905-BDD7-902253639087}" type="pres">
      <dgm:prSet presAssocID="{2ADDC4DF-245A-4ACB-AECF-40ACECBFBF60}" presName="connSite1" presStyleCnt="0"/>
      <dgm:spPr/>
    </dgm:pt>
    <dgm:pt modelId="{A621DD82-9979-46B7-BC65-09B0057E5E34}" type="pres">
      <dgm:prSet presAssocID="{F9220530-C21B-45EB-B4AA-1ADD741CF6B2}" presName="Name9" presStyleLbl="sibTrans2D1" presStyleIdx="0" presStyleCnt="2"/>
      <dgm:spPr/>
    </dgm:pt>
    <dgm:pt modelId="{EA3ACFE3-6272-412D-812E-836C2110AC62}" type="pres">
      <dgm:prSet presAssocID="{A628C28C-F63F-4605-A740-65CAE44E74E8}" presName="composite2" presStyleCnt="0"/>
      <dgm:spPr/>
    </dgm:pt>
    <dgm:pt modelId="{42F0E93B-B61A-4EDE-AA49-BDFE0BD4774E}" type="pres">
      <dgm:prSet presAssocID="{A628C28C-F63F-4605-A740-65CAE44E74E8}" presName="dummyNode2" presStyleLbl="node1" presStyleIdx="0" presStyleCnt="3"/>
      <dgm:spPr/>
    </dgm:pt>
    <dgm:pt modelId="{528E7117-2753-47A6-8AE2-DCD9A1D57401}" type="pres">
      <dgm:prSet presAssocID="{A628C28C-F63F-4605-A740-65CAE44E74E8}" presName="childNode2" presStyleLbl="bgAcc1" presStyleIdx="1" presStyleCnt="3" custScaleX="171072" custScaleY="195689" custLinFactNeighborX="0" custLinFactNeighborY="10250">
        <dgm:presLayoutVars>
          <dgm:bulletEnabled val="1"/>
        </dgm:presLayoutVars>
      </dgm:prSet>
      <dgm:spPr/>
    </dgm:pt>
    <dgm:pt modelId="{2D5857F8-6B3F-4995-BDED-969A15FAAB9D}" type="pres">
      <dgm:prSet presAssocID="{A628C28C-F63F-4605-A740-65CAE44E74E8}" presName="childNode2tx" presStyleLbl="bgAcc1" presStyleIdx="1" presStyleCnt="3">
        <dgm:presLayoutVars>
          <dgm:bulletEnabled val="1"/>
        </dgm:presLayoutVars>
      </dgm:prSet>
      <dgm:spPr/>
    </dgm:pt>
    <dgm:pt modelId="{97422D50-40AC-429D-9984-D6377AFA4D49}" type="pres">
      <dgm:prSet presAssocID="{A628C28C-F63F-4605-A740-65CAE44E74E8}" presName="parentNode2" presStyleLbl="node1" presStyleIdx="1" presStyleCnt="3" custLinFactNeighborX="-10051" custLinFactNeighborY="-84442">
        <dgm:presLayoutVars>
          <dgm:chMax val="0"/>
          <dgm:bulletEnabled val="1"/>
        </dgm:presLayoutVars>
      </dgm:prSet>
      <dgm:spPr/>
    </dgm:pt>
    <dgm:pt modelId="{5B99A4DB-4345-40B7-883A-AD978BA4DF42}" type="pres">
      <dgm:prSet presAssocID="{A628C28C-F63F-4605-A740-65CAE44E74E8}" presName="connSite2" presStyleCnt="0"/>
      <dgm:spPr/>
    </dgm:pt>
    <dgm:pt modelId="{F5973282-2108-4550-B292-71E317803B3B}" type="pres">
      <dgm:prSet presAssocID="{5F116A87-AC29-441F-BCCA-6559F4F10E47}" presName="Name18" presStyleLbl="sibTrans2D1" presStyleIdx="1" presStyleCnt="2" custAng="521493" custLinFactNeighborX="-3147" custLinFactNeighborY="8069"/>
      <dgm:spPr/>
    </dgm:pt>
    <dgm:pt modelId="{72540392-2BC5-4890-A4B3-0619531C2FB7}" type="pres">
      <dgm:prSet presAssocID="{5485547C-BC55-4658-9440-9E87961389B9}" presName="composite1" presStyleCnt="0"/>
      <dgm:spPr/>
    </dgm:pt>
    <dgm:pt modelId="{7B7C0952-0738-4396-9AD4-106F7BE2906F}" type="pres">
      <dgm:prSet presAssocID="{5485547C-BC55-4658-9440-9E87961389B9}" presName="dummyNode1" presStyleLbl="node1" presStyleIdx="1" presStyleCnt="3"/>
      <dgm:spPr/>
    </dgm:pt>
    <dgm:pt modelId="{9B1FCDCD-BBD1-4648-813E-5E22D3812428}" type="pres">
      <dgm:prSet presAssocID="{5485547C-BC55-4658-9440-9E87961389B9}" presName="childNode1" presStyleLbl="bgAcc1" presStyleIdx="2" presStyleCnt="3" custScaleX="104136" custScaleY="144569" custLinFactNeighborX="9400" custLinFactNeighborY="-35295">
        <dgm:presLayoutVars>
          <dgm:bulletEnabled val="1"/>
        </dgm:presLayoutVars>
      </dgm:prSet>
      <dgm:spPr/>
    </dgm:pt>
    <dgm:pt modelId="{63E51F88-2D5D-429E-B46D-A410D6B8AE96}" type="pres">
      <dgm:prSet presAssocID="{5485547C-BC55-4658-9440-9E87961389B9}" presName="childNode1tx" presStyleLbl="bgAcc1" presStyleIdx="2" presStyleCnt="3">
        <dgm:presLayoutVars>
          <dgm:bulletEnabled val="1"/>
        </dgm:presLayoutVars>
      </dgm:prSet>
      <dgm:spPr/>
    </dgm:pt>
    <dgm:pt modelId="{C7A78F3A-42CA-40D4-9444-E8B7327F0B34}" type="pres">
      <dgm:prSet presAssocID="{5485547C-BC55-4658-9440-9E87961389B9}" presName="parentNode1" presStyleLbl="node1" presStyleIdx="2" presStyleCnt="3" custLinFactNeighborX="-4132" custLinFactNeighborY="3911">
        <dgm:presLayoutVars>
          <dgm:chMax val="1"/>
          <dgm:bulletEnabled val="1"/>
        </dgm:presLayoutVars>
      </dgm:prSet>
      <dgm:spPr/>
    </dgm:pt>
    <dgm:pt modelId="{E13E8CF5-0EF4-4874-BC7A-418B0A51AF55}" type="pres">
      <dgm:prSet presAssocID="{5485547C-BC55-4658-9440-9E87961389B9}" presName="connSite1" presStyleCnt="0"/>
      <dgm:spPr/>
    </dgm:pt>
  </dgm:ptLst>
  <dgm:cxnLst>
    <dgm:cxn modelId="{6739AD06-EE54-4A35-86E5-6EF5DFEAFDC1}" srcId="{CC4A2339-9E38-4E47-85AE-8AD962E57D0A}" destId="{A628C28C-F63F-4605-A740-65CAE44E74E8}" srcOrd="1" destOrd="0" parTransId="{3CCA3F23-B8F2-4C55-86EF-8F188A73E087}" sibTransId="{5F116A87-AC29-441F-BCCA-6559F4F10E47}"/>
    <dgm:cxn modelId="{3D86F707-BC61-407E-BADB-C49641AE61A9}" type="presOf" srcId="{C038756B-2ADE-44DF-BB6A-90B2CA460C12}" destId="{528E7117-2753-47A6-8AE2-DCD9A1D57401}" srcOrd="0" destOrd="1" presId="urn:microsoft.com/office/officeart/2005/8/layout/hProcess4"/>
    <dgm:cxn modelId="{9E793A16-016D-4845-B169-7B538237C843}" type="presOf" srcId="{F4AE72B4-0E40-4721-B970-E61B38DB11C0}" destId="{2D5857F8-6B3F-4995-BDED-969A15FAAB9D}" srcOrd="1" destOrd="2" presId="urn:microsoft.com/office/officeart/2005/8/layout/hProcess4"/>
    <dgm:cxn modelId="{646C6A22-0AFE-4577-91A4-662F07C26964}" type="presOf" srcId="{CC4A2339-9E38-4E47-85AE-8AD962E57D0A}" destId="{47C0DE58-6031-4999-9A1B-DB9E2FFEE4E2}" srcOrd="0" destOrd="0" presId="urn:microsoft.com/office/officeart/2005/8/layout/hProcess4"/>
    <dgm:cxn modelId="{BCA12723-ECFC-406A-A290-3467E32B862A}" srcId="{5485547C-BC55-4658-9440-9E87961389B9}" destId="{28ED9947-96FF-4FA6-8940-996F0A442EE4}" srcOrd="1" destOrd="0" parTransId="{C6E22062-4795-4056-B2D3-CC3497EFE111}" sibTransId="{E3835B46-DC28-437B-908A-61B689BF1FD9}"/>
    <dgm:cxn modelId="{1CFA2F24-63F2-45CD-BF43-DAE35AEB865F}" type="presOf" srcId="{F9220530-C21B-45EB-B4AA-1ADD741CF6B2}" destId="{A621DD82-9979-46B7-BC65-09B0057E5E34}" srcOrd="0" destOrd="0" presId="urn:microsoft.com/office/officeart/2005/8/layout/hProcess4"/>
    <dgm:cxn modelId="{A0945427-82E0-4ED3-8803-89CBA115FEC9}" type="presOf" srcId="{28ED9947-96FF-4FA6-8940-996F0A442EE4}" destId="{63E51F88-2D5D-429E-B46D-A410D6B8AE96}" srcOrd="1" destOrd="1" presId="urn:microsoft.com/office/officeart/2005/8/layout/hProcess4"/>
    <dgm:cxn modelId="{E02FC42F-84C5-4F46-890B-46AC0B3893EF}" type="presOf" srcId="{E6D879EE-07B6-48A5-84A2-5FC601350BC8}" destId="{9B1FCDCD-BBD1-4648-813E-5E22D3812428}" srcOrd="0" destOrd="0" presId="urn:microsoft.com/office/officeart/2005/8/layout/hProcess4"/>
    <dgm:cxn modelId="{FBF1D732-BCA0-47AC-BF0E-7556C747CA1C}" type="presOf" srcId="{778E947A-897E-4200-9D21-10C66ADDA5CB}" destId="{2D5857F8-6B3F-4995-BDED-969A15FAAB9D}" srcOrd="1" destOrd="3" presId="urn:microsoft.com/office/officeart/2005/8/layout/hProcess4"/>
    <dgm:cxn modelId="{13C4B946-DA7F-45C6-BE43-3615A90BAED0}" type="presOf" srcId="{5F116A87-AC29-441F-BCCA-6559F4F10E47}" destId="{F5973282-2108-4550-B292-71E317803B3B}" srcOrd="0" destOrd="0" presId="urn:microsoft.com/office/officeart/2005/8/layout/hProcess4"/>
    <dgm:cxn modelId="{FD32BC69-DB2F-468D-8C96-5D1628643C57}" type="presOf" srcId="{2ADDC4DF-245A-4ACB-AECF-40ACECBFBF60}" destId="{4EA38015-5C8F-4A4F-B0AD-E93A969BB355}" srcOrd="0" destOrd="0" presId="urn:microsoft.com/office/officeart/2005/8/layout/hProcess4"/>
    <dgm:cxn modelId="{FFB75280-03CF-4F20-A208-3766947076EE}" type="presOf" srcId="{5485547C-BC55-4658-9440-9E87961389B9}" destId="{C7A78F3A-42CA-40D4-9444-E8B7327F0B34}" srcOrd="0" destOrd="0" presId="urn:microsoft.com/office/officeart/2005/8/layout/hProcess4"/>
    <dgm:cxn modelId="{AE974D83-1517-4186-8404-7EDD5CF94FB9}" type="presOf" srcId="{1EC7921C-816C-4598-95DD-BF4727F4DF7F}" destId="{528E7117-2753-47A6-8AE2-DCD9A1D57401}" srcOrd="0" destOrd="0" presId="urn:microsoft.com/office/officeart/2005/8/layout/hProcess4"/>
    <dgm:cxn modelId="{F5405C85-9454-4799-BDBC-DB7587A4477D}" type="presOf" srcId="{F4AE72B4-0E40-4721-B970-E61B38DB11C0}" destId="{528E7117-2753-47A6-8AE2-DCD9A1D57401}" srcOrd="0" destOrd="2" presId="urn:microsoft.com/office/officeart/2005/8/layout/hProcess4"/>
    <dgm:cxn modelId="{3B6DDF88-D9ED-4911-8564-4410DDFF10AA}" type="presOf" srcId="{E6D879EE-07B6-48A5-84A2-5FC601350BC8}" destId="{63E51F88-2D5D-429E-B46D-A410D6B8AE96}" srcOrd="1" destOrd="0" presId="urn:microsoft.com/office/officeart/2005/8/layout/hProcess4"/>
    <dgm:cxn modelId="{B31AEE8F-4626-4B6E-B0D5-C1EE478B4A54}" srcId="{CC4A2339-9E38-4E47-85AE-8AD962E57D0A}" destId="{5485547C-BC55-4658-9440-9E87961389B9}" srcOrd="2" destOrd="0" parTransId="{9F28FA43-40A0-4546-9F65-F3AAF8C274FD}" sibTransId="{8305EF7B-D9C6-413B-BFDE-6EB1E71BE78F}"/>
    <dgm:cxn modelId="{51E7F092-F702-46E1-823F-72BA286D549F}" srcId="{A628C28C-F63F-4605-A740-65CAE44E74E8}" destId="{C038756B-2ADE-44DF-BB6A-90B2CA460C12}" srcOrd="1" destOrd="0" parTransId="{D2A42545-C590-466F-B9A1-48E884579AD6}" sibTransId="{69282170-4405-4B83-9D09-B9F3A6327157}"/>
    <dgm:cxn modelId="{E3303398-861E-4E8A-BC11-6BF75B86545C}" type="presOf" srcId="{70F1294A-7C3F-4357-A9D0-3B17CA13F81D}" destId="{9BC893D5-CF5D-4B00-8758-271870AC8BC0}" srcOrd="1" destOrd="0" presId="urn:microsoft.com/office/officeart/2005/8/layout/hProcess4"/>
    <dgm:cxn modelId="{82B4B89C-AA7B-45DA-9CB2-A1D5CA706976}" type="presOf" srcId="{778E947A-897E-4200-9D21-10C66ADDA5CB}" destId="{528E7117-2753-47A6-8AE2-DCD9A1D57401}" srcOrd="0" destOrd="3" presId="urn:microsoft.com/office/officeart/2005/8/layout/hProcess4"/>
    <dgm:cxn modelId="{C415AAA3-0773-47FE-B007-D5B2C056E159}" srcId="{A628C28C-F63F-4605-A740-65CAE44E74E8}" destId="{778E947A-897E-4200-9D21-10C66ADDA5CB}" srcOrd="3" destOrd="0" parTransId="{8D9E3AAC-739F-468E-976B-865D5413E225}" sibTransId="{9DBB9CBD-C668-4153-994A-23ED53DDB164}"/>
    <dgm:cxn modelId="{1D05E1A4-61B4-4AA1-9F43-A324CB89CC8F}" srcId="{5485547C-BC55-4658-9440-9E87961389B9}" destId="{E6D879EE-07B6-48A5-84A2-5FC601350BC8}" srcOrd="0" destOrd="0" parTransId="{51AE5F7D-808E-4049-B714-3719C41AC754}" sibTransId="{31D666EC-4439-4754-818C-D61E826BBAD4}"/>
    <dgm:cxn modelId="{9167F8B2-25E1-408C-A635-9222810699F7}" type="presOf" srcId="{C038756B-2ADE-44DF-BB6A-90B2CA460C12}" destId="{2D5857F8-6B3F-4995-BDED-969A15FAAB9D}" srcOrd="1" destOrd="1" presId="urn:microsoft.com/office/officeart/2005/8/layout/hProcess4"/>
    <dgm:cxn modelId="{61A306BD-8F9E-4B6A-BF5E-D8A491E23ADC}" type="presOf" srcId="{70F1294A-7C3F-4357-A9D0-3B17CA13F81D}" destId="{36998005-D547-49E3-B311-E2CC23EC69FA}" srcOrd="0" destOrd="0" presId="urn:microsoft.com/office/officeart/2005/8/layout/hProcess4"/>
    <dgm:cxn modelId="{CB5D74C5-3CCE-44CB-9845-25ACD704A7A3}" type="presOf" srcId="{28ED9947-96FF-4FA6-8940-996F0A442EE4}" destId="{9B1FCDCD-BBD1-4648-813E-5E22D3812428}" srcOrd="0" destOrd="1" presId="urn:microsoft.com/office/officeart/2005/8/layout/hProcess4"/>
    <dgm:cxn modelId="{C43972C7-5F66-46FA-AB86-C61FB69C21FC}" type="presOf" srcId="{1EC7921C-816C-4598-95DD-BF4727F4DF7F}" destId="{2D5857F8-6B3F-4995-BDED-969A15FAAB9D}" srcOrd="1" destOrd="0" presId="urn:microsoft.com/office/officeart/2005/8/layout/hProcess4"/>
    <dgm:cxn modelId="{9ACD99D6-0BA8-4C9C-AB38-E9FCFDF420BE}" srcId="{A628C28C-F63F-4605-A740-65CAE44E74E8}" destId="{1EC7921C-816C-4598-95DD-BF4727F4DF7F}" srcOrd="0" destOrd="0" parTransId="{08234B50-7D4F-41B4-8A6F-BCA6251B5965}" sibTransId="{95ADBE9C-4305-4A6E-B24A-7C039C82E676}"/>
    <dgm:cxn modelId="{F68295ED-0191-4B0F-BBA6-B8C116A1C64E}" srcId="{2ADDC4DF-245A-4ACB-AECF-40ACECBFBF60}" destId="{70F1294A-7C3F-4357-A9D0-3B17CA13F81D}" srcOrd="0" destOrd="0" parTransId="{B2123091-67B8-4EC0-8B6C-77AAB456D8D5}" sibTransId="{FB13F787-926F-40B2-9722-7313DB152185}"/>
    <dgm:cxn modelId="{1E09F3EE-D230-454F-9661-D299D4DCD91C}" srcId="{CC4A2339-9E38-4E47-85AE-8AD962E57D0A}" destId="{2ADDC4DF-245A-4ACB-AECF-40ACECBFBF60}" srcOrd="0" destOrd="0" parTransId="{1E1AE2D7-106E-448B-A708-AC8967E4D305}" sibTransId="{F9220530-C21B-45EB-B4AA-1ADD741CF6B2}"/>
    <dgm:cxn modelId="{F83486F1-BBDE-4E0C-B718-7808ECE603CC}" srcId="{A628C28C-F63F-4605-A740-65CAE44E74E8}" destId="{F4AE72B4-0E40-4721-B970-E61B38DB11C0}" srcOrd="2" destOrd="0" parTransId="{12193AFE-7A9E-4151-8418-5658010BCEF4}" sibTransId="{3C491B87-B375-4BB6-8CA2-70A9CAF3E835}"/>
    <dgm:cxn modelId="{14542BFF-AE1F-49DD-A852-C10DC890DB8C}" type="presOf" srcId="{A628C28C-F63F-4605-A740-65CAE44E74E8}" destId="{97422D50-40AC-429D-9984-D6377AFA4D49}" srcOrd="0" destOrd="0" presId="urn:microsoft.com/office/officeart/2005/8/layout/hProcess4"/>
    <dgm:cxn modelId="{68CDA88A-A612-42B4-A23F-EF226825C63A}" type="presParOf" srcId="{47C0DE58-6031-4999-9A1B-DB9E2FFEE4E2}" destId="{7D2F8F17-EE64-4DB4-8DA5-BC63725BB896}" srcOrd="0" destOrd="0" presId="urn:microsoft.com/office/officeart/2005/8/layout/hProcess4"/>
    <dgm:cxn modelId="{E1A1F40E-75CE-4835-BB2B-9375D94DD019}" type="presParOf" srcId="{47C0DE58-6031-4999-9A1B-DB9E2FFEE4E2}" destId="{C34BEB30-EEA3-4F51-8DAC-FCC05A49C4E2}" srcOrd="1" destOrd="0" presId="urn:microsoft.com/office/officeart/2005/8/layout/hProcess4"/>
    <dgm:cxn modelId="{926493C3-C7C2-4042-949E-D68440E715DA}" type="presParOf" srcId="{47C0DE58-6031-4999-9A1B-DB9E2FFEE4E2}" destId="{20CB44AD-0F55-4552-9A05-380A0E155B4C}" srcOrd="2" destOrd="0" presId="urn:microsoft.com/office/officeart/2005/8/layout/hProcess4"/>
    <dgm:cxn modelId="{0BC52C94-E303-400F-BB14-FF94CDD6586F}" type="presParOf" srcId="{20CB44AD-0F55-4552-9A05-380A0E155B4C}" destId="{4BF8CCCF-6C41-4480-94AB-7624D1A2F822}" srcOrd="0" destOrd="0" presId="urn:microsoft.com/office/officeart/2005/8/layout/hProcess4"/>
    <dgm:cxn modelId="{26BF1C91-2C70-49EC-8DDB-2B23A75E5F34}" type="presParOf" srcId="{4BF8CCCF-6C41-4480-94AB-7624D1A2F822}" destId="{3DED3BCA-01AD-4593-9B78-542D44C8C01C}" srcOrd="0" destOrd="0" presId="urn:microsoft.com/office/officeart/2005/8/layout/hProcess4"/>
    <dgm:cxn modelId="{4048BDF0-BE10-48A8-A561-B0D1D0C7A29B}" type="presParOf" srcId="{4BF8CCCF-6C41-4480-94AB-7624D1A2F822}" destId="{36998005-D547-49E3-B311-E2CC23EC69FA}" srcOrd="1" destOrd="0" presId="urn:microsoft.com/office/officeart/2005/8/layout/hProcess4"/>
    <dgm:cxn modelId="{F0057AEE-34F4-4140-9853-9BB83E49DC9A}" type="presParOf" srcId="{4BF8CCCF-6C41-4480-94AB-7624D1A2F822}" destId="{9BC893D5-CF5D-4B00-8758-271870AC8BC0}" srcOrd="2" destOrd="0" presId="urn:microsoft.com/office/officeart/2005/8/layout/hProcess4"/>
    <dgm:cxn modelId="{96AFB6D9-4B12-4D1F-A694-FF1FD9A21D3B}" type="presParOf" srcId="{4BF8CCCF-6C41-4480-94AB-7624D1A2F822}" destId="{4EA38015-5C8F-4A4F-B0AD-E93A969BB355}" srcOrd="3" destOrd="0" presId="urn:microsoft.com/office/officeart/2005/8/layout/hProcess4"/>
    <dgm:cxn modelId="{91FC7B1A-880A-4083-8119-0772F06E4BC2}" type="presParOf" srcId="{4BF8CCCF-6C41-4480-94AB-7624D1A2F822}" destId="{8850CD28-F2EC-4905-BDD7-902253639087}" srcOrd="4" destOrd="0" presId="urn:microsoft.com/office/officeart/2005/8/layout/hProcess4"/>
    <dgm:cxn modelId="{E813C054-BD78-46E3-958B-39E991703420}" type="presParOf" srcId="{20CB44AD-0F55-4552-9A05-380A0E155B4C}" destId="{A621DD82-9979-46B7-BC65-09B0057E5E34}" srcOrd="1" destOrd="0" presId="urn:microsoft.com/office/officeart/2005/8/layout/hProcess4"/>
    <dgm:cxn modelId="{0D828B98-B9EA-495E-A542-9A7D4434024D}" type="presParOf" srcId="{20CB44AD-0F55-4552-9A05-380A0E155B4C}" destId="{EA3ACFE3-6272-412D-812E-836C2110AC62}" srcOrd="2" destOrd="0" presId="urn:microsoft.com/office/officeart/2005/8/layout/hProcess4"/>
    <dgm:cxn modelId="{38E67F6B-2C07-48CA-BD92-1C583D7529A5}" type="presParOf" srcId="{EA3ACFE3-6272-412D-812E-836C2110AC62}" destId="{42F0E93B-B61A-4EDE-AA49-BDFE0BD4774E}" srcOrd="0" destOrd="0" presId="urn:microsoft.com/office/officeart/2005/8/layout/hProcess4"/>
    <dgm:cxn modelId="{12507761-11DC-4099-A639-D1BCEA67255D}" type="presParOf" srcId="{EA3ACFE3-6272-412D-812E-836C2110AC62}" destId="{528E7117-2753-47A6-8AE2-DCD9A1D57401}" srcOrd="1" destOrd="0" presId="urn:microsoft.com/office/officeart/2005/8/layout/hProcess4"/>
    <dgm:cxn modelId="{2D0541B2-FFA6-4C2B-9A90-527CED78FDAB}" type="presParOf" srcId="{EA3ACFE3-6272-412D-812E-836C2110AC62}" destId="{2D5857F8-6B3F-4995-BDED-969A15FAAB9D}" srcOrd="2" destOrd="0" presId="urn:microsoft.com/office/officeart/2005/8/layout/hProcess4"/>
    <dgm:cxn modelId="{D95BAD96-D94B-40EA-AE66-87ECF05B18F7}" type="presParOf" srcId="{EA3ACFE3-6272-412D-812E-836C2110AC62}" destId="{97422D50-40AC-429D-9984-D6377AFA4D49}" srcOrd="3" destOrd="0" presId="urn:microsoft.com/office/officeart/2005/8/layout/hProcess4"/>
    <dgm:cxn modelId="{95473B54-EF27-4CF9-BAE1-DA617AD110D8}" type="presParOf" srcId="{EA3ACFE3-6272-412D-812E-836C2110AC62}" destId="{5B99A4DB-4345-40B7-883A-AD978BA4DF42}" srcOrd="4" destOrd="0" presId="urn:microsoft.com/office/officeart/2005/8/layout/hProcess4"/>
    <dgm:cxn modelId="{F0BA5B86-B85D-4C13-AFAE-23B7BFC66134}" type="presParOf" srcId="{20CB44AD-0F55-4552-9A05-380A0E155B4C}" destId="{F5973282-2108-4550-B292-71E317803B3B}" srcOrd="3" destOrd="0" presId="urn:microsoft.com/office/officeart/2005/8/layout/hProcess4"/>
    <dgm:cxn modelId="{9E497E6C-81AB-4575-BA19-FAC67F588D7B}" type="presParOf" srcId="{20CB44AD-0F55-4552-9A05-380A0E155B4C}" destId="{72540392-2BC5-4890-A4B3-0619531C2FB7}" srcOrd="4" destOrd="0" presId="urn:microsoft.com/office/officeart/2005/8/layout/hProcess4"/>
    <dgm:cxn modelId="{A7269A50-4F4E-411B-8071-2D2C6323D872}" type="presParOf" srcId="{72540392-2BC5-4890-A4B3-0619531C2FB7}" destId="{7B7C0952-0738-4396-9AD4-106F7BE2906F}" srcOrd="0" destOrd="0" presId="urn:microsoft.com/office/officeart/2005/8/layout/hProcess4"/>
    <dgm:cxn modelId="{E7254C78-0A13-4CAA-91F4-B71021FBBD5D}" type="presParOf" srcId="{72540392-2BC5-4890-A4B3-0619531C2FB7}" destId="{9B1FCDCD-BBD1-4648-813E-5E22D3812428}" srcOrd="1" destOrd="0" presId="urn:microsoft.com/office/officeart/2005/8/layout/hProcess4"/>
    <dgm:cxn modelId="{4AA9C1CA-81B6-4EC8-B5F7-A145FD04732F}" type="presParOf" srcId="{72540392-2BC5-4890-A4B3-0619531C2FB7}" destId="{63E51F88-2D5D-429E-B46D-A410D6B8AE96}" srcOrd="2" destOrd="0" presId="urn:microsoft.com/office/officeart/2005/8/layout/hProcess4"/>
    <dgm:cxn modelId="{50EF03AD-77F6-4F81-8316-8140EFA55BDD}" type="presParOf" srcId="{72540392-2BC5-4890-A4B3-0619531C2FB7}" destId="{C7A78F3A-42CA-40D4-9444-E8B7327F0B34}" srcOrd="3" destOrd="0" presId="urn:microsoft.com/office/officeart/2005/8/layout/hProcess4"/>
    <dgm:cxn modelId="{31D6E130-DF7B-45D5-9C22-41D9166A450C}" type="presParOf" srcId="{72540392-2BC5-4890-A4B3-0619531C2FB7}" destId="{E13E8CF5-0EF4-4874-BC7A-418B0A51AF5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4A2339-9E38-4E47-85AE-8AD962E57D0A}"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s-CO"/>
        </a:p>
      </dgm:t>
    </dgm:pt>
    <dgm:pt modelId="{A628C28C-F63F-4605-A740-65CAE44E74E8}">
      <dgm:prSet phldrT="[Texto]" custT="1"/>
      <dgm:spPr/>
      <dgm:t>
        <a:bodyPr/>
        <a:lstStyle/>
        <a:p>
          <a:r>
            <a:rPr lang="es-CO" sz="2400" dirty="0"/>
            <a:t>INFORME DE RENDICIÓN DE CUENTAS</a:t>
          </a:r>
        </a:p>
      </dgm:t>
    </dgm:pt>
    <dgm:pt modelId="{3CCA3F23-B8F2-4C55-86EF-8F188A73E087}" type="parTrans" cxnId="{6739AD06-EE54-4A35-86E5-6EF5DFEAFDC1}">
      <dgm:prSet/>
      <dgm:spPr/>
      <dgm:t>
        <a:bodyPr/>
        <a:lstStyle/>
        <a:p>
          <a:endParaRPr lang="es-CO" sz="1200"/>
        </a:p>
      </dgm:t>
    </dgm:pt>
    <dgm:pt modelId="{5F116A87-AC29-441F-BCCA-6559F4F10E47}" type="sibTrans" cxnId="{6739AD06-EE54-4A35-86E5-6EF5DFEAFDC1}">
      <dgm:prSet/>
      <dgm:spPr/>
      <dgm:t>
        <a:bodyPr/>
        <a:lstStyle/>
        <a:p>
          <a:endParaRPr lang="es-CO" sz="1200"/>
        </a:p>
      </dgm:t>
    </dgm:pt>
    <dgm:pt modelId="{1EC7921C-816C-4598-95DD-BF4727F4DF7F}">
      <dgm:prSet phldrT="[Texto]" custT="1"/>
      <dgm:spPr/>
      <dgm:t>
        <a:bodyPr/>
        <a:lstStyle/>
        <a:p>
          <a:pPr algn="just"/>
          <a:r>
            <a:rPr lang="es-CO" sz="1800" dirty="0"/>
            <a:t>Con los insumos recolectados desde el grupo de planeación se consolidará el informe de rendición de cuentas el cual está publicado para la ciudadanía en el término de 10 días hábiles después del evento.</a:t>
          </a:r>
        </a:p>
      </dgm:t>
    </dgm:pt>
    <dgm:pt modelId="{08234B50-7D4F-41B4-8A6F-BCA6251B5965}" type="parTrans" cxnId="{9ACD99D6-0BA8-4C9C-AB38-E9FCFDF420BE}">
      <dgm:prSet/>
      <dgm:spPr/>
      <dgm:t>
        <a:bodyPr/>
        <a:lstStyle/>
        <a:p>
          <a:endParaRPr lang="es-CO" sz="1200"/>
        </a:p>
      </dgm:t>
    </dgm:pt>
    <dgm:pt modelId="{95ADBE9C-4305-4A6E-B24A-7C039C82E676}" type="sibTrans" cxnId="{9ACD99D6-0BA8-4C9C-AB38-E9FCFDF420BE}">
      <dgm:prSet/>
      <dgm:spPr/>
      <dgm:t>
        <a:bodyPr/>
        <a:lstStyle/>
        <a:p>
          <a:endParaRPr lang="es-CO" sz="1200"/>
        </a:p>
      </dgm:t>
    </dgm:pt>
    <dgm:pt modelId="{47C0DE58-6031-4999-9A1B-DB9E2FFEE4E2}" type="pres">
      <dgm:prSet presAssocID="{CC4A2339-9E38-4E47-85AE-8AD962E57D0A}" presName="Name0" presStyleCnt="0">
        <dgm:presLayoutVars>
          <dgm:dir/>
          <dgm:animLvl val="lvl"/>
          <dgm:resizeHandles val="exact"/>
        </dgm:presLayoutVars>
      </dgm:prSet>
      <dgm:spPr/>
    </dgm:pt>
    <dgm:pt modelId="{7D2F8F17-EE64-4DB4-8DA5-BC63725BB896}" type="pres">
      <dgm:prSet presAssocID="{CC4A2339-9E38-4E47-85AE-8AD962E57D0A}" presName="tSp" presStyleCnt="0"/>
      <dgm:spPr/>
    </dgm:pt>
    <dgm:pt modelId="{C34BEB30-EEA3-4F51-8DAC-FCC05A49C4E2}" type="pres">
      <dgm:prSet presAssocID="{CC4A2339-9E38-4E47-85AE-8AD962E57D0A}" presName="bSp" presStyleCnt="0"/>
      <dgm:spPr/>
    </dgm:pt>
    <dgm:pt modelId="{20CB44AD-0F55-4552-9A05-380A0E155B4C}" type="pres">
      <dgm:prSet presAssocID="{CC4A2339-9E38-4E47-85AE-8AD962E57D0A}" presName="process" presStyleCnt="0"/>
      <dgm:spPr/>
    </dgm:pt>
    <dgm:pt modelId="{633D5513-1C15-43AC-82A0-2E302F2D187A}" type="pres">
      <dgm:prSet presAssocID="{A628C28C-F63F-4605-A740-65CAE44E74E8}" presName="composite1" presStyleCnt="0"/>
      <dgm:spPr/>
    </dgm:pt>
    <dgm:pt modelId="{3FF6EA3F-E264-48BF-B888-7BE6DE33306A}" type="pres">
      <dgm:prSet presAssocID="{A628C28C-F63F-4605-A740-65CAE44E74E8}" presName="dummyNode1" presStyleLbl="node1" presStyleIdx="0" presStyleCnt="1"/>
      <dgm:spPr/>
    </dgm:pt>
    <dgm:pt modelId="{03C198E6-9145-45BF-A778-8D4CE38B936A}" type="pres">
      <dgm:prSet presAssocID="{A628C28C-F63F-4605-A740-65CAE44E74E8}" presName="childNode1" presStyleLbl="bgAcc1" presStyleIdx="0" presStyleCnt="1" custLinFactNeighborX="18113" custLinFactNeighborY="7636">
        <dgm:presLayoutVars>
          <dgm:bulletEnabled val="1"/>
        </dgm:presLayoutVars>
      </dgm:prSet>
      <dgm:spPr/>
    </dgm:pt>
    <dgm:pt modelId="{13FDA07F-B900-4A0F-A594-88FDDD518513}" type="pres">
      <dgm:prSet presAssocID="{A628C28C-F63F-4605-A740-65CAE44E74E8}" presName="childNode1tx" presStyleLbl="bgAcc1" presStyleIdx="0" presStyleCnt="1">
        <dgm:presLayoutVars>
          <dgm:bulletEnabled val="1"/>
        </dgm:presLayoutVars>
      </dgm:prSet>
      <dgm:spPr/>
    </dgm:pt>
    <dgm:pt modelId="{ADC08213-325C-4428-B2F4-6FDE6C749C3C}" type="pres">
      <dgm:prSet presAssocID="{A628C28C-F63F-4605-A740-65CAE44E74E8}" presName="parentNode1" presStyleLbl="node1" presStyleIdx="0" presStyleCnt="1" custLinFactY="-100000" custLinFactNeighborX="1355" custLinFactNeighborY="-152607">
        <dgm:presLayoutVars>
          <dgm:chMax val="1"/>
          <dgm:bulletEnabled val="1"/>
        </dgm:presLayoutVars>
      </dgm:prSet>
      <dgm:spPr/>
    </dgm:pt>
    <dgm:pt modelId="{91B514C1-EA07-4093-BEBE-D0301A6E8DD9}" type="pres">
      <dgm:prSet presAssocID="{A628C28C-F63F-4605-A740-65CAE44E74E8}" presName="connSite1" presStyleCnt="0"/>
      <dgm:spPr/>
    </dgm:pt>
  </dgm:ptLst>
  <dgm:cxnLst>
    <dgm:cxn modelId="{6739AD06-EE54-4A35-86E5-6EF5DFEAFDC1}" srcId="{CC4A2339-9E38-4E47-85AE-8AD962E57D0A}" destId="{A628C28C-F63F-4605-A740-65CAE44E74E8}" srcOrd="0" destOrd="0" parTransId="{3CCA3F23-B8F2-4C55-86EF-8F188A73E087}" sibTransId="{5F116A87-AC29-441F-BCCA-6559F4F10E47}"/>
    <dgm:cxn modelId="{E92B2E09-C8A4-4DA3-A102-56F9CBC8C6D2}" type="presOf" srcId="{1EC7921C-816C-4598-95DD-BF4727F4DF7F}" destId="{13FDA07F-B900-4A0F-A594-88FDDD518513}" srcOrd="1" destOrd="0" presId="urn:microsoft.com/office/officeart/2005/8/layout/hProcess4"/>
    <dgm:cxn modelId="{646C6A22-0AFE-4577-91A4-662F07C26964}" type="presOf" srcId="{CC4A2339-9E38-4E47-85AE-8AD962E57D0A}" destId="{47C0DE58-6031-4999-9A1B-DB9E2FFEE4E2}" srcOrd="0" destOrd="0" presId="urn:microsoft.com/office/officeart/2005/8/layout/hProcess4"/>
    <dgm:cxn modelId="{F8FDB457-BDB8-4D1C-ABB6-B330335CC3C8}" type="presOf" srcId="{A628C28C-F63F-4605-A740-65CAE44E74E8}" destId="{ADC08213-325C-4428-B2F4-6FDE6C749C3C}" srcOrd="0" destOrd="0" presId="urn:microsoft.com/office/officeart/2005/8/layout/hProcess4"/>
    <dgm:cxn modelId="{9ACD99D6-0BA8-4C9C-AB38-E9FCFDF420BE}" srcId="{A628C28C-F63F-4605-A740-65CAE44E74E8}" destId="{1EC7921C-816C-4598-95DD-BF4727F4DF7F}" srcOrd="0" destOrd="0" parTransId="{08234B50-7D4F-41B4-8A6F-BCA6251B5965}" sibTransId="{95ADBE9C-4305-4A6E-B24A-7C039C82E676}"/>
    <dgm:cxn modelId="{7B3275E6-B882-4981-9CCA-015331CAAAC5}" type="presOf" srcId="{1EC7921C-816C-4598-95DD-BF4727F4DF7F}" destId="{03C198E6-9145-45BF-A778-8D4CE38B936A}" srcOrd="0" destOrd="0" presId="urn:microsoft.com/office/officeart/2005/8/layout/hProcess4"/>
    <dgm:cxn modelId="{68CDA88A-A612-42B4-A23F-EF226825C63A}" type="presParOf" srcId="{47C0DE58-6031-4999-9A1B-DB9E2FFEE4E2}" destId="{7D2F8F17-EE64-4DB4-8DA5-BC63725BB896}" srcOrd="0" destOrd="0" presId="urn:microsoft.com/office/officeart/2005/8/layout/hProcess4"/>
    <dgm:cxn modelId="{E1A1F40E-75CE-4835-BB2B-9375D94DD019}" type="presParOf" srcId="{47C0DE58-6031-4999-9A1B-DB9E2FFEE4E2}" destId="{C34BEB30-EEA3-4F51-8DAC-FCC05A49C4E2}" srcOrd="1" destOrd="0" presId="urn:microsoft.com/office/officeart/2005/8/layout/hProcess4"/>
    <dgm:cxn modelId="{926493C3-C7C2-4042-949E-D68440E715DA}" type="presParOf" srcId="{47C0DE58-6031-4999-9A1B-DB9E2FFEE4E2}" destId="{20CB44AD-0F55-4552-9A05-380A0E155B4C}" srcOrd="2" destOrd="0" presId="urn:microsoft.com/office/officeart/2005/8/layout/hProcess4"/>
    <dgm:cxn modelId="{43F041CB-C9AF-4C7E-A843-E3B2E831FE82}" type="presParOf" srcId="{20CB44AD-0F55-4552-9A05-380A0E155B4C}" destId="{633D5513-1C15-43AC-82A0-2E302F2D187A}" srcOrd="0" destOrd="0" presId="urn:microsoft.com/office/officeart/2005/8/layout/hProcess4"/>
    <dgm:cxn modelId="{43EE4EB4-1DE3-452A-84E3-A6854B1D00BE}" type="presParOf" srcId="{633D5513-1C15-43AC-82A0-2E302F2D187A}" destId="{3FF6EA3F-E264-48BF-B888-7BE6DE33306A}" srcOrd="0" destOrd="0" presId="urn:microsoft.com/office/officeart/2005/8/layout/hProcess4"/>
    <dgm:cxn modelId="{FF48BF07-BE16-4D75-830A-DA976CF3BFB5}" type="presParOf" srcId="{633D5513-1C15-43AC-82A0-2E302F2D187A}" destId="{03C198E6-9145-45BF-A778-8D4CE38B936A}" srcOrd="1" destOrd="0" presId="urn:microsoft.com/office/officeart/2005/8/layout/hProcess4"/>
    <dgm:cxn modelId="{3915733A-7CDC-4547-BE04-A722CB2AD8F4}" type="presParOf" srcId="{633D5513-1C15-43AC-82A0-2E302F2D187A}" destId="{13FDA07F-B900-4A0F-A594-88FDDD518513}" srcOrd="2" destOrd="0" presId="urn:microsoft.com/office/officeart/2005/8/layout/hProcess4"/>
    <dgm:cxn modelId="{AFF84735-E782-48A4-95A2-908853EC8F1C}" type="presParOf" srcId="{633D5513-1C15-43AC-82A0-2E302F2D187A}" destId="{ADC08213-325C-4428-B2F4-6FDE6C749C3C}" srcOrd="3" destOrd="0" presId="urn:microsoft.com/office/officeart/2005/8/layout/hProcess4"/>
    <dgm:cxn modelId="{1498FBA6-AFD7-40E4-8EB7-16703E837C56}" type="presParOf" srcId="{633D5513-1C15-43AC-82A0-2E302F2D187A}" destId="{91B514C1-EA07-4093-BEBE-D0301A6E8DD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98005-D547-49E3-B311-E2CC23EC69FA}">
      <dsp:nvSpPr>
        <dsp:cNvPr id="0" name=""/>
        <dsp:cNvSpPr/>
      </dsp:nvSpPr>
      <dsp:spPr>
        <a:xfrm>
          <a:off x="0" y="1183128"/>
          <a:ext cx="3275337" cy="270146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800100">
            <a:lnSpc>
              <a:spcPct val="90000"/>
            </a:lnSpc>
            <a:spcBef>
              <a:spcPct val="0"/>
            </a:spcBef>
            <a:spcAft>
              <a:spcPct val="15000"/>
            </a:spcAft>
            <a:buChar char="•"/>
          </a:pPr>
          <a:r>
            <a:rPr lang="es-CO" sz="1800" kern="1200" dirty="0"/>
            <a:t>Determinar el espacio  que aplicará como rendición de  rendición de cuentas.</a:t>
          </a:r>
        </a:p>
        <a:p>
          <a:pPr marL="171450" lvl="1" indent="-171450" algn="just" defTabSz="800100">
            <a:lnSpc>
              <a:spcPct val="90000"/>
            </a:lnSpc>
            <a:spcBef>
              <a:spcPct val="0"/>
            </a:spcBef>
            <a:spcAft>
              <a:spcPct val="15000"/>
            </a:spcAft>
            <a:buChar char="•"/>
          </a:pPr>
          <a:r>
            <a:rPr lang="es-CO" sz="1800" kern="1200" dirty="0"/>
            <a:t>Indagar con el Grupo de Planeación sobre la pertinencia del evento para la rendición de cuentas.</a:t>
          </a:r>
        </a:p>
        <a:p>
          <a:pPr marL="171450" lvl="1" indent="-171450" algn="just" defTabSz="711200">
            <a:lnSpc>
              <a:spcPct val="90000"/>
            </a:lnSpc>
            <a:spcBef>
              <a:spcPct val="0"/>
            </a:spcBef>
            <a:spcAft>
              <a:spcPct val="15000"/>
            </a:spcAft>
            <a:buChar char="•"/>
          </a:pPr>
          <a:endParaRPr lang="es-CO" sz="1600" kern="1200" dirty="0"/>
        </a:p>
      </dsp:txBody>
      <dsp:txXfrm>
        <a:off x="62168" y="1245296"/>
        <a:ext cx="3151001" cy="1998246"/>
      </dsp:txXfrm>
    </dsp:sp>
    <dsp:sp modelId="{A621DD82-9979-46B7-BC65-09B0057E5E34}">
      <dsp:nvSpPr>
        <dsp:cNvPr id="0" name=""/>
        <dsp:cNvSpPr/>
      </dsp:nvSpPr>
      <dsp:spPr>
        <a:xfrm>
          <a:off x="1861155" y="1646290"/>
          <a:ext cx="3811369" cy="3811369"/>
        </a:xfrm>
        <a:prstGeom prst="leftCircularArrow">
          <a:avLst>
            <a:gd name="adj1" fmla="val 3110"/>
            <a:gd name="adj2" fmla="val 382333"/>
            <a:gd name="adj3" fmla="val 2037508"/>
            <a:gd name="adj4" fmla="val 8904153"/>
            <a:gd name="adj5" fmla="val 3628"/>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A38015-5C8F-4A4F-B0AD-E93A969BB355}">
      <dsp:nvSpPr>
        <dsp:cNvPr id="0" name=""/>
        <dsp:cNvSpPr/>
      </dsp:nvSpPr>
      <dsp:spPr>
        <a:xfrm>
          <a:off x="729081" y="3721439"/>
          <a:ext cx="2911411" cy="11577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DETERMINACIÓN DEL ESPACIO PARA RENDICIÓN DE CUENTAS</a:t>
          </a:r>
        </a:p>
      </dsp:txBody>
      <dsp:txXfrm>
        <a:off x="762991" y="3755349"/>
        <a:ext cx="2843591" cy="1089952"/>
      </dsp:txXfrm>
    </dsp:sp>
    <dsp:sp modelId="{528E7117-2753-47A6-8AE2-DCD9A1D57401}">
      <dsp:nvSpPr>
        <dsp:cNvPr id="0" name=""/>
        <dsp:cNvSpPr/>
      </dsp:nvSpPr>
      <dsp:spPr>
        <a:xfrm>
          <a:off x="4315491" y="1702107"/>
          <a:ext cx="3335931" cy="228457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CO" sz="1800" kern="1200" dirty="0"/>
            <a:t>Trabajar conjuntamente con el Grupo de Planeación para determinar los insumos y documentación a recolectar en el ejercicio de rendición de cuentas.</a:t>
          </a:r>
          <a:endParaRPr lang="es-CO" sz="1600" kern="1200" dirty="0"/>
        </a:p>
      </dsp:txBody>
      <dsp:txXfrm>
        <a:off x="4368065" y="2244233"/>
        <a:ext cx="3230783" cy="1689877"/>
      </dsp:txXfrm>
    </dsp:sp>
    <dsp:sp modelId="{F5973282-2108-4550-B292-71E317803B3B}">
      <dsp:nvSpPr>
        <dsp:cNvPr id="0" name=""/>
        <dsp:cNvSpPr/>
      </dsp:nvSpPr>
      <dsp:spPr>
        <a:xfrm rot="652676">
          <a:off x="6321609" y="1409"/>
          <a:ext cx="4054645" cy="4054645"/>
        </a:xfrm>
        <a:prstGeom prst="circularArrow">
          <a:avLst>
            <a:gd name="adj1" fmla="val 2923"/>
            <a:gd name="adj2" fmla="val 357819"/>
            <a:gd name="adj3" fmla="val 19251628"/>
            <a:gd name="adj4" fmla="val 12360469"/>
            <a:gd name="adj5" fmla="val 3411"/>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422D50-40AC-429D-9984-D6377AFA4D49}">
      <dsp:nvSpPr>
        <dsp:cNvPr id="0" name=""/>
        <dsp:cNvSpPr/>
      </dsp:nvSpPr>
      <dsp:spPr>
        <a:xfrm>
          <a:off x="4993813" y="890271"/>
          <a:ext cx="2911411" cy="947300"/>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PREPARACIÓN PREVIA AL EJERCICIO DE RENDICIÓN DE CUENTAS</a:t>
          </a:r>
        </a:p>
      </dsp:txBody>
      <dsp:txXfrm>
        <a:off x="5021558" y="918016"/>
        <a:ext cx="2855921" cy="891810"/>
      </dsp:txXfrm>
    </dsp:sp>
    <dsp:sp modelId="{9B1FCDCD-BBD1-4648-813E-5E22D3812428}">
      <dsp:nvSpPr>
        <dsp:cNvPr id="0" name=""/>
        <dsp:cNvSpPr/>
      </dsp:nvSpPr>
      <dsp:spPr>
        <a:xfrm>
          <a:off x="8453572" y="1262713"/>
          <a:ext cx="3275337" cy="270146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s-CO" sz="1800" kern="1200" dirty="0"/>
            <a:t>Trabajar conjuntamente con el Grupo de Comunicaciones para determinar la estrategia de comunicaciones de la rendición de cuentas (si se requiere soporte audiovisual) así como para realizar la convocatoria de los grupos de valor al espacio. </a:t>
          </a:r>
          <a:endParaRPr lang="es-CO" sz="2000" kern="1200" dirty="0"/>
        </a:p>
      </dsp:txBody>
      <dsp:txXfrm>
        <a:off x="8515740" y="1324881"/>
        <a:ext cx="3151001" cy="1998246"/>
      </dsp:txXfrm>
    </dsp:sp>
    <dsp:sp modelId="{C7A78F3A-42CA-40D4-9444-E8B7327F0B34}">
      <dsp:nvSpPr>
        <dsp:cNvPr id="0" name=""/>
        <dsp:cNvSpPr/>
      </dsp:nvSpPr>
      <dsp:spPr>
        <a:xfrm>
          <a:off x="8899520" y="3756074"/>
          <a:ext cx="2911411" cy="108850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CONVOCATORIAS</a:t>
          </a:r>
          <a:endParaRPr lang="es-CO" sz="2400" kern="1200" dirty="0"/>
        </a:p>
      </dsp:txBody>
      <dsp:txXfrm>
        <a:off x="8931401" y="3787955"/>
        <a:ext cx="2847649" cy="1024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98005-D547-49E3-B311-E2CC23EC69FA}">
      <dsp:nvSpPr>
        <dsp:cNvPr id="0" name=""/>
        <dsp:cNvSpPr/>
      </dsp:nvSpPr>
      <dsp:spPr>
        <a:xfrm>
          <a:off x="5603" y="1772040"/>
          <a:ext cx="2681425" cy="221161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kern="1200" dirty="0"/>
            <a:t>Informar al grupo de valor sobre la gestión de la Unidad dependiendo de la temática del área</a:t>
          </a:r>
          <a:r>
            <a:rPr lang="es-CO" sz="1800" kern="1200" dirty="0"/>
            <a:t>.</a:t>
          </a:r>
        </a:p>
      </dsp:txBody>
      <dsp:txXfrm>
        <a:off x="56498" y="1822935"/>
        <a:ext cx="2579635" cy="1635907"/>
      </dsp:txXfrm>
    </dsp:sp>
    <dsp:sp modelId="{A621DD82-9979-46B7-BC65-09B0057E5E34}">
      <dsp:nvSpPr>
        <dsp:cNvPr id="0" name=""/>
        <dsp:cNvSpPr/>
      </dsp:nvSpPr>
      <dsp:spPr>
        <a:xfrm>
          <a:off x="1502468" y="1588247"/>
          <a:ext cx="4074691" cy="4074691"/>
        </a:xfrm>
        <a:prstGeom prst="leftCircularArrow">
          <a:avLst>
            <a:gd name="adj1" fmla="val 2327"/>
            <a:gd name="adj2" fmla="val 280890"/>
            <a:gd name="adj3" fmla="val 2303680"/>
            <a:gd name="adj4" fmla="val 9271768"/>
            <a:gd name="adj5" fmla="val 271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A38015-5C8F-4A4F-B0AD-E93A969BB355}">
      <dsp:nvSpPr>
        <dsp:cNvPr id="0" name=""/>
        <dsp:cNvSpPr/>
      </dsp:nvSpPr>
      <dsp:spPr>
        <a:xfrm>
          <a:off x="601476" y="3509737"/>
          <a:ext cx="2383489" cy="94783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INFORMAR</a:t>
          </a:r>
        </a:p>
      </dsp:txBody>
      <dsp:txXfrm>
        <a:off x="629237" y="3537498"/>
        <a:ext cx="2327967" cy="892312"/>
      </dsp:txXfrm>
    </dsp:sp>
    <dsp:sp modelId="{528E7117-2753-47A6-8AE2-DCD9A1D57401}">
      <dsp:nvSpPr>
        <dsp:cNvPr id="0" name=""/>
        <dsp:cNvSpPr/>
      </dsp:nvSpPr>
      <dsp:spPr>
        <a:xfrm>
          <a:off x="3436479" y="940594"/>
          <a:ext cx="4587167" cy="432788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CO" sz="1600" kern="1200" dirty="0"/>
            <a:t>Una vez se reporte la información se debe abrir espacio para el diálogo con la ciudadanía. </a:t>
          </a:r>
        </a:p>
        <a:p>
          <a:pPr marL="171450" lvl="1" indent="-171450" algn="l" defTabSz="711200">
            <a:lnSpc>
              <a:spcPct val="90000"/>
            </a:lnSpc>
            <a:spcBef>
              <a:spcPct val="0"/>
            </a:spcBef>
            <a:spcAft>
              <a:spcPct val="15000"/>
            </a:spcAft>
            <a:buChar char="•"/>
          </a:pPr>
          <a:r>
            <a:rPr lang="es-CO" sz="1600" kern="1200" dirty="0"/>
            <a:t>Permitir hacer preguntas y responder a las preguntas que se puedan</a:t>
          </a:r>
        </a:p>
        <a:p>
          <a:pPr marL="171450" lvl="1" indent="-171450" algn="l" defTabSz="711200">
            <a:lnSpc>
              <a:spcPct val="90000"/>
            </a:lnSpc>
            <a:spcBef>
              <a:spcPct val="0"/>
            </a:spcBef>
            <a:spcAft>
              <a:spcPct val="15000"/>
            </a:spcAft>
            <a:buChar char="•"/>
          </a:pPr>
          <a:r>
            <a:rPr lang="es-CO" sz="1600" kern="1200" dirty="0"/>
            <a:t>Las preguntas que requieran más tiempo de respuesta, se deben anotar, tomar la información de quien pregunta, e indicar que la respuesta será publicada en el botón de transparencia. </a:t>
          </a:r>
        </a:p>
        <a:p>
          <a:pPr marL="171450" lvl="1" indent="-171450" algn="l" defTabSz="711200">
            <a:lnSpc>
              <a:spcPct val="90000"/>
            </a:lnSpc>
            <a:spcBef>
              <a:spcPct val="0"/>
            </a:spcBef>
            <a:spcAft>
              <a:spcPct val="15000"/>
            </a:spcAft>
            <a:buChar char="•"/>
          </a:pPr>
          <a:r>
            <a:rPr lang="es-CO" sz="1600" kern="1200" dirty="0"/>
            <a:t>Tomar nota y recolectar evidencia (material audiovisual, como fotos, grabaciones o videos) sobre el ejercicio de rendición de cuentas. </a:t>
          </a:r>
        </a:p>
      </dsp:txBody>
      <dsp:txXfrm>
        <a:off x="3536076" y="1967596"/>
        <a:ext cx="4387973" cy="3201288"/>
      </dsp:txXfrm>
    </dsp:sp>
    <dsp:sp modelId="{F5973282-2108-4550-B292-71E317803B3B}">
      <dsp:nvSpPr>
        <dsp:cNvPr id="0" name=""/>
        <dsp:cNvSpPr/>
      </dsp:nvSpPr>
      <dsp:spPr>
        <a:xfrm rot="521493">
          <a:off x="5391059" y="-355044"/>
          <a:ext cx="4689280" cy="4689280"/>
        </a:xfrm>
        <a:prstGeom prst="circularArrow">
          <a:avLst>
            <a:gd name="adj1" fmla="val 2022"/>
            <a:gd name="adj2" fmla="val 242372"/>
            <a:gd name="adj3" fmla="val 19593350"/>
            <a:gd name="adj4" fmla="val 12586744"/>
            <a:gd name="adj5" fmla="val 2359"/>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422D50-40AC-429D-9984-D6377AFA4D49}">
      <dsp:nvSpPr>
        <dsp:cNvPr id="0" name=""/>
        <dsp:cNvSpPr/>
      </dsp:nvSpPr>
      <dsp:spPr>
        <a:xfrm>
          <a:off x="4745658" y="497752"/>
          <a:ext cx="2383489" cy="947834"/>
        </a:xfrm>
        <a:prstGeom prst="roundRect">
          <a:avLst>
            <a:gd name="adj" fmla="val 1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DIÁLOGO</a:t>
          </a:r>
        </a:p>
      </dsp:txBody>
      <dsp:txXfrm>
        <a:off x="4773419" y="525513"/>
        <a:ext cx="2327967" cy="892312"/>
      </dsp:txXfrm>
    </dsp:sp>
    <dsp:sp modelId="{9B1FCDCD-BBD1-4648-813E-5E22D3812428}">
      <dsp:nvSpPr>
        <dsp:cNvPr id="0" name=""/>
        <dsp:cNvSpPr/>
      </dsp:nvSpPr>
      <dsp:spPr>
        <a:xfrm>
          <a:off x="8723249" y="498603"/>
          <a:ext cx="2792328" cy="319730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s-CO" sz="1600" kern="1200" dirty="0"/>
            <a:t>Con la información recolectada y los insumos obtenidos pasar un informe y reporte de las actividades realizadas en el espacio. </a:t>
          </a:r>
        </a:p>
        <a:p>
          <a:pPr marL="171450" lvl="1" indent="-171450" algn="l" defTabSz="711200">
            <a:lnSpc>
              <a:spcPct val="90000"/>
            </a:lnSpc>
            <a:spcBef>
              <a:spcPct val="0"/>
            </a:spcBef>
            <a:spcAft>
              <a:spcPct val="15000"/>
            </a:spcAft>
            <a:buChar char="•"/>
          </a:pPr>
          <a:r>
            <a:rPr lang="es-CO" sz="1600" kern="1200" dirty="0"/>
            <a:t>El término de remisión de la información es </a:t>
          </a:r>
          <a:r>
            <a:rPr lang="es-CO" sz="1600" b="1" i="1" kern="1200" dirty="0"/>
            <a:t>de 3 días hábiles</a:t>
          </a:r>
          <a:r>
            <a:rPr lang="es-CO" sz="1600" kern="1200" dirty="0"/>
            <a:t> después del evento.</a:t>
          </a:r>
        </a:p>
      </dsp:txBody>
      <dsp:txXfrm>
        <a:off x="8796828" y="572182"/>
        <a:ext cx="2645170" cy="2365013"/>
      </dsp:txXfrm>
    </dsp:sp>
    <dsp:sp modelId="{C7A78F3A-42CA-40D4-9444-E8B7327F0B34}">
      <dsp:nvSpPr>
        <dsp:cNvPr id="0" name=""/>
        <dsp:cNvSpPr/>
      </dsp:nvSpPr>
      <dsp:spPr>
        <a:xfrm>
          <a:off x="9027999" y="3546807"/>
          <a:ext cx="2383489" cy="947834"/>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CO" sz="2000" kern="1200" dirty="0"/>
            <a:t>RESPONSABILIDAD</a:t>
          </a:r>
          <a:r>
            <a:rPr lang="es-CO" sz="2000" kern="1200" baseline="0" dirty="0"/>
            <a:t> </a:t>
          </a:r>
          <a:endParaRPr lang="es-CO" sz="2000" kern="1200" dirty="0"/>
        </a:p>
      </dsp:txBody>
      <dsp:txXfrm>
        <a:off x="9055760" y="3574568"/>
        <a:ext cx="2327967" cy="892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198E6-9145-45BF-A778-8D4CE38B936A}">
      <dsp:nvSpPr>
        <dsp:cNvPr id="0" name=""/>
        <dsp:cNvSpPr/>
      </dsp:nvSpPr>
      <dsp:spPr>
        <a:xfrm>
          <a:off x="5051767" y="1819631"/>
          <a:ext cx="3696867" cy="304914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800100">
            <a:lnSpc>
              <a:spcPct val="90000"/>
            </a:lnSpc>
            <a:spcBef>
              <a:spcPct val="0"/>
            </a:spcBef>
            <a:spcAft>
              <a:spcPct val="15000"/>
            </a:spcAft>
            <a:buChar char="•"/>
          </a:pPr>
          <a:r>
            <a:rPr lang="es-CO" sz="1800" kern="1200" dirty="0"/>
            <a:t>Con los insumos recolectados desde el grupo de planeación se consolidará el informe de rendición de cuentas el cual está publicado para la ciudadanía en el término de 10 días hábiles después del evento.</a:t>
          </a:r>
        </a:p>
      </dsp:txBody>
      <dsp:txXfrm>
        <a:off x="5121936" y="1889800"/>
        <a:ext cx="3556529" cy="2255416"/>
      </dsp:txXfrm>
    </dsp:sp>
    <dsp:sp modelId="{ADC08213-325C-4428-B2F4-6FDE6C749C3C}">
      <dsp:nvSpPr>
        <dsp:cNvPr id="0" name=""/>
        <dsp:cNvSpPr/>
      </dsp:nvSpPr>
      <dsp:spPr>
        <a:xfrm>
          <a:off x="5248206" y="681547"/>
          <a:ext cx="3286104" cy="13067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CO" sz="2400" kern="1200" dirty="0"/>
            <a:t>INFORME DE RENDICIÓN DE CUENTAS</a:t>
          </a:r>
        </a:p>
      </dsp:txBody>
      <dsp:txXfrm>
        <a:off x="5286480" y="719821"/>
        <a:ext cx="3209556" cy="12302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01449-3821-4C47-9907-A4095929C21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6A61A8C-E99F-44D7-ADF9-B09181CCD9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E1359D8-1E69-41EF-A370-4CFC000CB019}"/>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5" name="Marcador de pie de página 4">
            <a:extLst>
              <a:ext uri="{FF2B5EF4-FFF2-40B4-BE49-F238E27FC236}">
                <a16:creationId xmlns:a16="http://schemas.microsoft.com/office/drawing/2014/main" id="{CC1E0FD2-379B-4032-A71B-AAE7FBE665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230727-8424-45D8-8F5A-8B38B5A268F7}"/>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213492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B27E5-3E38-40AA-880F-4F260E02D1E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72A0B2F8-0E8E-47D1-A8B0-F452E4DCBA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FF23E7E-AE84-459E-AC12-18E07A763A6F}"/>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5" name="Marcador de pie de página 4">
            <a:extLst>
              <a:ext uri="{FF2B5EF4-FFF2-40B4-BE49-F238E27FC236}">
                <a16:creationId xmlns:a16="http://schemas.microsoft.com/office/drawing/2014/main" id="{AD1EC61F-9144-474C-B243-C36D65D2458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6991CDA-1C76-4899-982C-44A80ACA72E2}"/>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3754560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896CF4-E3FE-4838-8151-807E464B96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AE96BB4-0E85-4F2B-AD24-A446C4A6818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6F1C4C8-229A-4923-9D01-0D45E46EE2C4}"/>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5" name="Marcador de pie de página 4">
            <a:extLst>
              <a:ext uri="{FF2B5EF4-FFF2-40B4-BE49-F238E27FC236}">
                <a16:creationId xmlns:a16="http://schemas.microsoft.com/office/drawing/2014/main" id="{0764A38F-2852-4E20-9420-3949717E4B2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1714A39-66DC-4F08-B362-2445EED473B7}"/>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3480897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A6308A3-0EFF-4249-B91D-2CDD7D6B5E04}"/>
              </a:ext>
            </a:extLst>
          </p:cNvPr>
          <p:cNvSpPr/>
          <p:nvPr userDrawn="1"/>
        </p:nvSpPr>
        <p:spPr>
          <a:xfrm>
            <a:off x="4010025" y="6105525"/>
            <a:ext cx="4133850" cy="657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captura de pantalla&#10;&#10;Descripción generada automáticamente">
            <a:extLst>
              <a:ext uri="{FF2B5EF4-FFF2-40B4-BE49-F238E27FC236}">
                <a16:creationId xmlns:a16="http://schemas.microsoft.com/office/drawing/2014/main" id="{386D60C9-509E-45CC-945A-80CF724BD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110890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838200" y="6356350"/>
            <a:ext cx="2743200" cy="365125"/>
          </a:xfrm>
          <a:prstGeom prst="rect">
            <a:avLst/>
          </a:prstGeom>
        </p:spPr>
        <p:txBody>
          <a:bodyPr/>
          <a:lstStyle/>
          <a:p>
            <a:fld id="{FF6378A3-E9B8-4F35-A20C-892BFD7AF174}" type="datetimeFigureOut">
              <a:rPr lang="es-CO" smtClean="0"/>
              <a:t>2/08/2019</a:t>
            </a:fld>
            <a:endParaRPr lang="es-CO"/>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B5AEF89-5582-49E9-9D09-FDF7206FB24E}" type="slidenum">
              <a:rPr lang="es-CO" smtClean="0"/>
              <a:t>‹Nº›</a:t>
            </a:fld>
            <a:endParaRPr lang="es-CO"/>
          </a:p>
        </p:txBody>
      </p:sp>
    </p:spTree>
    <p:extLst>
      <p:ext uri="{BB962C8B-B14F-4D97-AF65-F5344CB8AC3E}">
        <p14:creationId xmlns:p14="http://schemas.microsoft.com/office/powerpoint/2010/main" val="164749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B8256-735A-4260-A1AC-EFDDA92A19C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30994B6-F65A-4DF8-980D-07957300D9B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7A07B25-BD01-4849-940B-68F3DC210B19}"/>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5" name="Marcador de pie de página 4">
            <a:extLst>
              <a:ext uri="{FF2B5EF4-FFF2-40B4-BE49-F238E27FC236}">
                <a16:creationId xmlns:a16="http://schemas.microsoft.com/office/drawing/2014/main" id="{2103581D-66E6-4F6E-8219-311F6A13B06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9EF480A-2F84-4EB1-AE4A-3AC88E5011C2}"/>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298166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3924E-391E-43FF-B6C9-E1C5F9C691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FD1B57F-B135-41A4-99F0-86A9229CB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BBBDD3B-9598-420D-924A-AD9C6FDCA2F3}"/>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5" name="Marcador de pie de página 4">
            <a:extLst>
              <a:ext uri="{FF2B5EF4-FFF2-40B4-BE49-F238E27FC236}">
                <a16:creationId xmlns:a16="http://schemas.microsoft.com/office/drawing/2014/main" id="{3D3A920B-1440-49EB-B7E6-39DEBB52A4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9EAC420-DBB1-48D5-A9D0-8B31F4C01C1F}"/>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79447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BD0B54-E008-4DA9-9412-12CB3874484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4DD546A-0479-49F7-AB14-58C02DA36B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31EE931D-CCBB-470B-AB90-B669ABE451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EDA1CAA-061D-42FA-AF25-80DA6A465D0C}"/>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6" name="Marcador de pie de página 5">
            <a:extLst>
              <a:ext uri="{FF2B5EF4-FFF2-40B4-BE49-F238E27FC236}">
                <a16:creationId xmlns:a16="http://schemas.microsoft.com/office/drawing/2014/main" id="{56ACA94B-3DCE-4C0C-9E5F-B90879F337B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6D209F8-B1D3-4554-92D1-DC1F234AF0FB}"/>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189468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BBC6A8-ABD7-4D61-8CAA-5A0D92384B0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5E15F27-90D8-4B34-B946-64CD4C276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E70775C-B40F-4D58-BC36-A4674751F34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83C44606-2967-4DC8-8C1C-2FDF1A78E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E9AC50-4A3B-43EB-B7FD-2A40FA318C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093D88F-1923-4371-92AE-92FCC93F1CE5}"/>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8" name="Marcador de pie de página 7">
            <a:extLst>
              <a:ext uri="{FF2B5EF4-FFF2-40B4-BE49-F238E27FC236}">
                <a16:creationId xmlns:a16="http://schemas.microsoft.com/office/drawing/2014/main" id="{8E0F2854-EBE2-4692-98AC-2BCE6BDED360}"/>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B009F87-553E-4F7B-B557-7B3BA8CAE782}"/>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316286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204BF-1E9C-4F59-8CA2-B4BFB654523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D7778A2-67F5-459B-A9BC-370896BD6C92}"/>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4" name="Marcador de pie de página 3">
            <a:extLst>
              <a:ext uri="{FF2B5EF4-FFF2-40B4-BE49-F238E27FC236}">
                <a16:creationId xmlns:a16="http://schemas.microsoft.com/office/drawing/2014/main" id="{14B8CAB9-6F7F-4098-92DB-733C02AAC451}"/>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0089C98-0FC9-4673-930F-D4FD1F88C901}"/>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936079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58234B6-733A-4B2E-8F41-5507F67F5EAB}"/>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3" name="Marcador de pie de página 2">
            <a:extLst>
              <a:ext uri="{FF2B5EF4-FFF2-40B4-BE49-F238E27FC236}">
                <a16:creationId xmlns:a16="http://schemas.microsoft.com/office/drawing/2014/main" id="{1A378B6D-59B0-4615-AD4F-8ABC5B95B2E1}"/>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C1D02EF-701D-4DE6-93A9-290F86B956B5}"/>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1733252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74797-5EE5-489E-93C8-C2096F710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0925EC3-8A7C-46EE-8226-E5F7BCFC4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4FFEFEF-661F-487F-947F-1086AEDCAC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F01FEA-2EDC-4899-A222-C4F7E18CA696}"/>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6" name="Marcador de pie de página 5">
            <a:extLst>
              <a:ext uri="{FF2B5EF4-FFF2-40B4-BE49-F238E27FC236}">
                <a16:creationId xmlns:a16="http://schemas.microsoft.com/office/drawing/2014/main" id="{B3D47D7B-3E39-4F52-9BBE-1384880A9F2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05057A3-7F1B-40BC-ABC0-496A1F8FAC6E}"/>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192331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5A6C8-D138-4E4B-8F8C-7B343AC21F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53643DA-9788-4596-B140-E26ADDFAE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65175211-58A7-4565-88CE-2258E9618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A77DC6-E2CD-4091-A49B-EFBC351A50EB}"/>
              </a:ext>
            </a:extLst>
          </p:cNvPr>
          <p:cNvSpPr>
            <a:spLocks noGrp="1"/>
          </p:cNvSpPr>
          <p:nvPr>
            <p:ph type="dt" sz="half" idx="10"/>
          </p:nvPr>
        </p:nvSpPr>
        <p:spPr/>
        <p:txBody>
          <a:bodyPr/>
          <a:lstStyle/>
          <a:p>
            <a:fld id="{531653B7-E171-416D-88BE-F184CA833E6F}" type="datetimeFigureOut">
              <a:rPr lang="es-CO" smtClean="0"/>
              <a:t>2/08/2019</a:t>
            </a:fld>
            <a:endParaRPr lang="es-CO"/>
          </a:p>
        </p:txBody>
      </p:sp>
      <p:sp>
        <p:nvSpPr>
          <p:cNvPr id="6" name="Marcador de pie de página 5">
            <a:extLst>
              <a:ext uri="{FF2B5EF4-FFF2-40B4-BE49-F238E27FC236}">
                <a16:creationId xmlns:a16="http://schemas.microsoft.com/office/drawing/2014/main" id="{DD30A8C3-57DA-4DD6-861C-7CC81D879DD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F520F93-1C93-496F-B5D2-C2F6B5EAB5CF}"/>
              </a:ext>
            </a:extLst>
          </p:cNvPr>
          <p:cNvSpPr>
            <a:spLocks noGrp="1"/>
          </p:cNvSpPr>
          <p:nvPr>
            <p:ph type="sldNum" sz="quarter" idx="12"/>
          </p:nvPr>
        </p:nvSpPr>
        <p:spPr/>
        <p:txBody>
          <a:bodyPr/>
          <a:lstStyle/>
          <a:p>
            <a:fld id="{8C505629-5AE1-418B-86F3-AFEEB9873E94}" type="slidenum">
              <a:rPr lang="es-CO" smtClean="0"/>
              <a:t>‹Nº›</a:t>
            </a:fld>
            <a:endParaRPr lang="es-CO"/>
          </a:p>
        </p:txBody>
      </p:sp>
    </p:spTree>
    <p:extLst>
      <p:ext uri="{BB962C8B-B14F-4D97-AF65-F5344CB8AC3E}">
        <p14:creationId xmlns:p14="http://schemas.microsoft.com/office/powerpoint/2010/main" val="31715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0881A5F-20A7-4FF8-B1FF-29EC3FE40C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7D5BCDF-9C45-4E90-848B-F168C5D91D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B63D813-82EB-439C-ABA6-970DDCEC8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653B7-E171-416D-88BE-F184CA833E6F}" type="datetimeFigureOut">
              <a:rPr lang="es-CO" smtClean="0"/>
              <a:t>2/08/2019</a:t>
            </a:fld>
            <a:endParaRPr lang="es-CO"/>
          </a:p>
        </p:txBody>
      </p:sp>
      <p:sp>
        <p:nvSpPr>
          <p:cNvPr id="5" name="Marcador de pie de página 4">
            <a:extLst>
              <a:ext uri="{FF2B5EF4-FFF2-40B4-BE49-F238E27FC236}">
                <a16:creationId xmlns:a16="http://schemas.microsoft.com/office/drawing/2014/main" id="{7B78505E-57E8-4294-ADEF-5267FA0AE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217EEE3-1495-41B7-8D0D-5E830AB726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05629-5AE1-418B-86F3-AFEEB9873E94}" type="slidenum">
              <a:rPr lang="es-CO" smtClean="0"/>
              <a:t>‹Nº›</a:t>
            </a:fld>
            <a:endParaRPr lang="es-CO"/>
          </a:p>
        </p:txBody>
      </p:sp>
    </p:spTree>
    <p:extLst>
      <p:ext uri="{BB962C8B-B14F-4D97-AF65-F5344CB8AC3E}">
        <p14:creationId xmlns:p14="http://schemas.microsoft.com/office/powerpoint/2010/main" val="144794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0419" y="2818868"/>
            <a:ext cx="4737004" cy="3139321"/>
          </a:xfrm>
          <a:prstGeom prst="rect">
            <a:avLst/>
          </a:prstGeom>
          <a:noFill/>
        </p:spPr>
        <p:txBody>
          <a:bodyPr wrap="square" rtlCol="0">
            <a:spAutoFit/>
          </a:bodyPr>
          <a:lstStyle/>
          <a:p>
            <a:r>
              <a:rPr lang="es-CO" sz="3600" b="1" dirty="0">
                <a:latin typeface="Tw Cen MT" panose="020B0602020104020603" pitchFamily="34" charset="0"/>
              </a:rPr>
              <a:t>PASO A PASO IMPLEMENTACIÓN DE RENDICIÓN DE CUENTAS</a:t>
            </a:r>
          </a:p>
          <a:p>
            <a:endParaRPr lang="es-CO" dirty="0">
              <a:latin typeface="Tw Cen MT" panose="020B0602020104020603" pitchFamily="34" charset="0"/>
            </a:endParaRPr>
          </a:p>
          <a:p>
            <a:endParaRPr lang="es-CO" dirty="0">
              <a:latin typeface="Tw Cen MT" panose="020B0602020104020603" pitchFamily="34" charset="0"/>
            </a:endParaRPr>
          </a:p>
          <a:p>
            <a:r>
              <a:rPr lang="es-CO" dirty="0">
                <a:latin typeface="Tw Cen MT" panose="020B0602020104020603" pitchFamily="34" charset="0"/>
              </a:rPr>
              <a:t>BOGOTÁ / 2019</a:t>
            </a:r>
            <a:endParaRPr lang="en-US" dirty="0">
              <a:latin typeface="Tw Cen MT" panose="020B0602020104020603" pitchFamily="34" charset="0"/>
            </a:endParaRPr>
          </a:p>
        </p:txBody>
      </p:sp>
    </p:spTree>
    <p:extLst>
      <p:ext uri="{BB962C8B-B14F-4D97-AF65-F5344CB8AC3E}">
        <p14:creationId xmlns:p14="http://schemas.microsoft.com/office/powerpoint/2010/main" val="269343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3A181D9-4AC9-48A0-88B0-E079BF5775A0}"/>
              </a:ext>
            </a:extLst>
          </p:cNvPr>
          <p:cNvGraphicFramePr/>
          <p:nvPr>
            <p:extLst>
              <p:ext uri="{D42A27DB-BD31-4B8C-83A1-F6EECF244321}">
                <p14:modId xmlns:p14="http://schemas.microsoft.com/office/powerpoint/2010/main" val="4220251517"/>
              </p:ext>
            </p:extLst>
          </p:nvPr>
        </p:nvGraphicFramePr>
        <p:xfrm>
          <a:off x="112542" y="239151"/>
          <a:ext cx="12079458" cy="5899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995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06E66138-0405-47AC-81D7-4BDD8FBEFC26}"/>
              </a:ext>
            </a:extLst>
          </p:cNvPr>
          <p:cNvGraphicFramePr/>
          <p:nvPr>
            <p:extLst>
              <p:ext uri="{D42A27DB-BD31-4B8C-83A1-F6EECF244321}">
                <p14:modId xmlns:p14="http://schemas.microsoft.com/office/powerpoint/2010/main" val="3253845107"/>
              </p:ext>
            </p:extLst>
          </p:nvPr>
        </p:nvGraphicFramePr>
        <p:xfrm>
          <a:off x="329419" y="1102304"/>
          <a:ext cx="11515578" cy="5755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descr="Imagen que contiene captura de pantalla&#10;&#10;Descripción generada automáticamente">
            <a:extLst>
              <a:ext uri="{FF2B5EF4-FFF2-40B4-BE49-F238E27FC236}">
                <a16:creationId xmlns:a16="http://schemas.microsoft.com/office/drawing/2014/main" id="{E3F86C9B-AB6E-4E78-9FEC-C5CCD324F257}"/>
              </a:ext>
            </a:extLst>
          </p:cNvPr>
          <p:cNvPicPr>
            <a:picLocks noChangeAspect="1"/>
          </p:cNvPicPr>
          <p:nvPr/>
        </p:nvPicPr>
        <p:blipFill rotWithShape="1">
          <a:blip r:embed="rId7">
            <a:extLst>
              <a:ext uri="{28A0092B-C50C-407E-A947-70E740481C1C}">
                <a14:useLocalDpi xmlns:a14="http://schemas.microsoft.com/office/drawing/2010/main" val="0"/>
              </a:ext>
            </a:extLst>
          </a:blip>
          <a:srcRect l="-275" b="88190"/>
          <a:stretch/>
        </p:blipFill>
        <p:spPr>
          <a:xfrm>
            <a:off x="-42538" y="0"/>
            <a:ext cx="12225493" cy="809523"/>
          </a:xfrm>
          <a:prstGeom prst="rect">
            <a:avLst/>
          </a:prstGeom>
        </p:spPr>
      </p:pic>
    </p:spTree>
    <p:extLst>
      <p:ext uri="{BB962C8B-B14F-4D97-AF65-F5344CB8AC3E}">
        <p14:creationId xmlns:p14="http://schemas.microsoft.com/office/powerpoint/2010/main" val="300711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753BC12B-B421-441B-B3D5-188F1F383F60}"/>
              </a:ext>
            </a:extLst>
          </p:cNvPr>
          <p:cNvGraphicFramePr/>
          <p:nvPr>
            <p:extLst>
              <p:ext uri="{D42A27DB-BD31-4B8C-83A1-F6EECF244321}">
                <p14:modId xmlns:p14="http://schemas.microsoft.com/office/powerpoint/2010/main" val="1940589256"/>
              </p:ext>
            </p:extLst>
          </p:nvPr>
        </p:nvGraphicFramePr>
        <p:xfrm>
          <a:off x="-339969" y="635260"/>
          <a:ext cx="12871938" cy="622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descr="Imagen que contiene captura de pantalla&#10;&#10;Descripción generada automáticamente">
            <a:extLst>
              <a:ext uri="{FF2B5EF4-FFF2-40B4-BE49-F238E27FC236}">
                <a16:creationId xmlns:a16="http://schemas.microsoft.com/office/drawing/2014/main" id="{E8B65CFA-D3E8-4827-AABA-FC9C5F4945B6}"/>
              </a:ext>
            </a:extLst>
          </p:cNvPr>
          <p:cNvPicPr>
            <a:picLocks noChangeAspect="1"/>
          </p:cNvPicPr>
          <p:nvPr/>
        </p:nvPicPr>
        <p:blipFill rotWithShape="1">
          <a:blip r:embed="rId7">
            <a:extLst>
              <a:ext uri="{28A0092B-C50C-407E-A947-70E740481C1C}">
                <a14:useLocalDpi xmlns:a14="http://schemas.microsoft.com/office/drawing/2010/main" val="0"/>
              </a:ext>
            </a:extLst>
          </a:blip>
          <a:srcRect l="-275" b="88190"/>
          <a:stretch/>
        </p:blipFill>
        <p:spPr>
          <a:xfrm>
            <a:off x="-42538" y="0"/>
            <a:ext cx="12225493" cy="809523"/>
          </a:xfrm>
          <a:prstGeom prst="rect">
            <a:avLst/>
          </a:prstGeom>
        </p:spPr>
      </p:pic>
    </p:spTree>
    <p:extLst>
      <p:ext uri="{BB962C8B-B14F-4D97-AF65-F5344CB8AC3E}">
        <p14:creationId xmlns:p14="http://schemas.microsoft.com/office/powerpoint/2010/main" val="207119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captura de pantalla&#10;&#10;Descripción generada automáticamente">
            <a:extLst>
              <a:ext uri="{FF2B5EF4-FFF2-40B4-BE49-F238E27FC236}">
                <a16:creationId xmlns:a16="http://schemas.microsoft.com/office/drawing/2014/main" id="{078C70F7-7D9F-48ED-88BC-51DC47ADB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
            <a:ext cx="12192000" cy="6854573"/>
          </a:xfrm>
          <a:prstGeom prst="rect">
            <a:avLst/>
          </a:prstGeom>
        </p:spPr>
      </p:pic>
    </p:spTree>
    <p:extLst>
      <p:ext uri="{BB962C8B-B14F-4D97-AF65-F5344CB8AC3E}">
        <p14:creationId xmlns:p14="http://schemas.microsoft.com/office/powerpoint/2010/main" val="8466652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301</Words>
  <Application>Microsoft Office PowerPoint</Application>
  <PresentationFormat>Panorámica</PresentationFormat>
  <Paragraphs>23</Paragraphs>
  <Slides>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Tw Cen MT</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fierro</dc:creator>
  <cp:lastModifiedBy>paula fierro</cp:lastModifiedBy>
  <cp:revision>6</cp:revision>
  <dcterms:created xsi:type="dcterms:W3CDTF">2019-08-02T20:24:26Z</dcterms:created>
  <dcterms:modified xsi:type="dcterms:W3CDTF">2019-08-02T21:43:14Z</dcterms:modified>
</cp:coreProperties>
</file>